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64" r:id="rId8"/>
    <p:sldId id="259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539</a:t>
            </a:r>
            <a:br>
              <a:rPr lang="en-US" dirty="0"/>
            </a:br>
            <a:r>
              <a:rPr lang="vi-VN" dirty="0"/>
              <a:t>CÙNG ĐẾN </a:t>
            </a:r>
            <a:br>
              <a:rPr lang="en-US" dirty="0"/>
            </a:br>
            <a:r>
              <a:rPr lang="vi-VN" dirty="0"/>
              <a:t>CA NGỢI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Ánh bình minh đến reo vui, biến tan tăm tối âu lo.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8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Thiên đàng </a:t>
            </a:r>
            <a:br>
              <a:rPr lang="en-US" dirty="0"/>
            </a:br>
            <a:r>
              <a:rPr lang="vi-VN" dirty="0"/>
              <a:t>phước hạnh vui vầy, </a:t>
            </a:r>
            <a:br>
              <a:rPr lang="en-US" dirty="0"/>
            </a:br>
            <a:r>
              <a:rPr lang="vi-VN" dirty="0"/>
              <a:t>Ha-lê-lu-gia! A-men! </a:t>
            </a:r>
            <a:br>
              <a:rPr lang="en-US" dirty="0"/>
            </a:br>
            <a:r>
              <a:rPr lang="vi-VN" dirty="0"/>
              <a:t>Ha-lê-lu-gia! A-men!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Ca ngợi Chúa thật </a:t>
            </a:r>
            <a:br>
              <a:rPr lang="en-US" dirty="0"/>
            </a:br>
            <a:r>
              <a:rPr lang="vi-VN" dirty="0"/>
              <a:t>hết lòng, Ha-lê-lu-gia </a:t>
            </a:r>
            <a:br>
              <a:rPr lang="en-US" dirty="0"/>
            </a:br>
            <a:r>
              <a:rPr lang="vi-VN" dirty="0"/>
              <a:t>A-men! Quây quần nhóm họp sum vầy, </a:t>
            </a:r>
            <a:br>
              <a:rPr lang="en-US" dirty="0"/>
            </a:br>
            <a:r>
              <a:rPr lang="vi-VN" dirty="0"/>
              <a:t>Ha-lê-lu-gia A-men!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cho khắp đất nghe danh Chúa yêu thương cứu muôn dân.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Vui mừng theo Ngài </a:t>
            </a:r>
            <a:br>
              <a:rPr lang="en-US" dirty="0"/>
            </a:br>
            <a:r>
              <a:rPr lang="vi-VN" dirty="0"/>
              <a:t>suốt đời. </a:t>
            </a:r>
            <a:br>
              <a:rPr lang="en-US" dirty="0"/>
            </a:br>
            <a:r>
              <a:rPr lang="vi-VN" dirty="0"/>
              <a:t>Ha-lê-lu-gia! A-men! </a:t>
            </a:r>
            <a:br>
              <a:rPr lang="en-US" dirty="0"/>
            </a:br>
            <a:r>
              <a:rPr lang="vi-VN" dirty="0"/>
              <a:t>Ha-lê-lu-gia! A-men!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7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Ca ngợi Chúa luôn </a:t>
            </a:r>
            <a:br>
              <a:rPr lang="en-US" dirty="0"/>
            </a:br>
            <a:r>
              <a:rPr lang="vi-VN" dirty="0"/>
              <a:t>mỗi ngày, Ha-lê-lu-gia </a:t>
            </a:r>
            <a:br>
              <a:rPr lang="en-US" dirty="0"/>
            </a:br>
            <a:r>
              <a:rPr lang="vi-VN" dirty="0"/>
              <a:t>A-men! Lo buồn chẳng còn vương sầu, </a:t>
            </a:r>
            <a:br>
              <a:rPr lang="en-US" dirty="0"/>
            </a:br>
            <a:r>
              <a:rPr lang="vi-VN" dirty="0"/>
              <a:t>Ha-lê-lu-gia A-men.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bạn thân thiết </a:t>
            </a:r>
            <a:br>
              <a:rPr lang="en-US" dirty="0"/>
            </a:br>
            <a:r>
              <a:rPr lang="vi-VN" dirty="0"/>
              <a:t>bên ta, tháng ngày </a:t>
            </a:r>
            <a:br>
              <a:rPr lang="en-US" dirty="0"/>
            </a:br>
            <a:r>
              <a:rPr lang="vi-VN" dirty="0"/>
              <a:t>chăm sóc nâng niu.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0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trọn tâm hồn </a:t>
            </a:r>
            <a:br>
              <a:rPr lang="en-US" dirty="0"/>
            </a:br>
            <a:r>
              <a:rPr lang="vi-VN" dirty="0"/>
              <a:t>cho Ngài, </a:t>
            </a:r>
            <a:br>
              <a:rPr lang="en-US" dirty="0"/>
            </a:br>
            <a:r>
              <a:rPr lang="vi-VN" dirty="0"/>
              <a:t>Ha-lê-lu-gia! A-men! </a:t>
            </a:r>
            <a:br>
              <a:rPr lang="en-US" dirty="0"/>
            </a:br>
            <a:r>
              <a:rPr lang="vi-VN" dirty="0"/>
              <a:t>Ha-lê-lu-gia! A-men!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3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Ca ngợi với lòng </a:t>
            </a:r>
            <a:br>
              <a:rPr lang="en-US" dirty="0"/>
            </a:br>
            <a:r>
              <a:rPr lang="vi-VN" dirty="0"/>
              <a:t>chân thành, Ha-lê-lu-gia</a:t>
            </a:r>
            <a:br>
              <a:rPr lang="en-US" dirty="0"/>
            </a:br>
            <a:r>
              <a:rPr lang="vi-VN" dirty="0"/>
              <a:t> A-men.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9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Vang vọng khắp cùng </a:t>
            </a:r>
            <a:br>
              <a:rPr lang="en-US" dirty="0"/>
            </a:br>
            <a:r>
              <a:rPr lang="vi-VN" dirty="0"/>
              <a:t>đất trời, </a:t>
            </a:r>
            <a:br>
              <a:rPr lang="en-US" dirty="0"/>
            </a:br>
            <a:r>
              <a:rPr lang="vi-VN" dirty="0"/>
              <a:t>Ha-lê-lu-gia A-men!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84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127</TotalTime>
  <Words>66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539 CÙNG ĐẾN  CA NGỢI CHÚA</vt:lpstr>
      <vt:lpstr>1. Ca ngợi Chúa thật  hết lòng, Ha-lê-lu-gia  A-men! Quây quần nhóm họp sum vầy,  Ha-lê-lu-gia A-men! </vt:lpstr>
      <vt:lpstr>Hát cho khắp đất nghe danh Chúa yêu thương cứu muôn dân. </vt:lpstr>
      <vt:lpstr>Vui mừng theo Ngài  suốt đời.  Ha-lê-lu-gia! A-men!  Ha-lê-lu-gia! A-men! </vt:lpstr>
      <vt:lpstr>2. Ca ngợi Chúa luôn  mỗi ngày, Ha-lê-lu-gia  A-men! Lo buồn chẳng còn vương sầu,  Ha-lê-lu-gia A-men. </vt:lpstr>
      <vt:lpstr>Chúa bạn thân thiết  bên ta, tháng ngày  chăm sóc nâng niu. </vt:lpstr>
      <vt:lpstr>Dâng trọn tâm hồn  cho Ngài,  Ha-lê-lu-gia! A-men!  Ha-lê-lu-gia! A-men! </vt:lpstr>
      <vt:lpstr>3. Ca ngợi với lòng  chân thành, Ha-lê-lu-gia  A-men. </vt:lpstr>
      <vt:lpstr>Vang vọng khắp cùng  đất trời,  Ha-lê-lu-gia A-men! </vt:lpstr>
      <vt:lpstr>Ánh bình minh đến reo vui, biến tan tăm tối âu lo. </vt:lpstr>
      <vt:lpstr>Thiên đàng  phước hạnh vui vầy,  Ha-lê-lu-gia! A-men!  Ha-lê-lu-gia! A-men!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48</cp:revision>
  <dcterms:created xsi:type="dcterms:W3CDTF">2018-02-02T02:48:48Z</dcterms:created>
  <dcterms:modified xsi:type="dcterms:W3CDTF">2018-11-03T01:33:45Z</dcterms:modified>
</cp:coreProperties>
</file>