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540</a:t>
            </a:r>
            <a:br>
              <a:rPr lang="en-US" dirty="0"/>
            </a:br>
            <a:r>
              <a:rPr lang="vi-VN" dirty="0"/>
              <a:t>DÂNG LỜI SUY TÔN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Xin dâng lên Cha muôn </a:t>
            </a:r>
            <a:br>
              <a:rPr lang="en-US" dirty="0"/>
            </a:br>
            <a:r>
              <a:rPr lang="vi-VN" dirty="0"/>
              <a:t>lời suy tôn khắp trong </a:t>
            </a:r>
            <a:br>
              <a:rPr lang="en-US" dirty="0"/>
            </a:br>
            <a:r>
              <a:rPr lang="vi-VN" dirty="0"/>
              <a:t>đền thờ Vua Chí Cao; </a:t>
            </a:r>
          </a:p>
        </p:txBody>
      </p:sp>
    </p:spTree>
    <p:extLst>
      <p:ext uri="{BB962C8B-B14F-4D97-AF65-F5344CB8AC3E}">
        <p14:creationId xmlns:p14="http://schemas.microsoft.com/office/powerpoint/2010/main" val="410315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Xin dâng lên Cha muôn </a:t>
            </a:r>
            <a:br>
              <a:rPr lang="en-US" dirty="0"/>
            </a:br>
            <a:r>
              <a:rPr lang="vi-VN" dirty="0"/>
              <a:t>lời suy tôn khắp trong </a:t>
            </a:r>
            <a:br>
              <a:rPr lang="en-US" dirty="0"/>
            </a:br>
            <a:r>
              <a:rPr lang="vi-VN" dirty="0"/>
              <a:t>đền thờ của Vua Trời.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này dâng lên tiếng hát ca, biết ơn sâu đậm Chúa thượng thiên</a:t>
            </a:r>
            <a:br>
              <a:rPr lang="en-US" dirty="0"/>
            </a:br>
            <a:r>
              <a:rPr lang="vi-VN" dirty="0"/>
              <a:t> nhân ái;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6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này dâng lên </a:t>
            </a:r>
            <a:br>
              <a:rPr lang="en-US" dirty="0"/>
            </a:br>
            <a:r>
              <a:rPr lang="vi-VN" dirty="0"/>
              <a:t>tiếng hát ca, hát khúc </a:t>
            </a:r>
            <a:br>
              <a:rPr lang="en-US"/>
            </a:br>
            <a:r>
              <a:rPr lang="vi-VN"/>
              <a:t>vui </a:t>
            </a:r>
            <a:r>
              <a:rPr lang="vi-VN" dirty="0"/>
              <a:t>mừng đến cùng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9228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128</TotalTime>
  <Words>32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Thánh Ca 540 DÂNG LỜI SUY TÔN</vt:lpstr>
      <vt:lpstr>Xin dâng lên Cha muôn  lời suy tôn khắp trong  đền thờ Vua Chí Cao; </vt:lpstr>
      <vt:lpstr>Xin dâng lên Cha muôn  lời suy tôn khắp trong  đền thờ của Vua Trời. </vt:lpstr>
      <vt:lpstr>Lòng này dâng lên tiếng hát ca, biết ơn sâu đậm Chúa thượng thiên  nhân ái; </vt:lpstr>
      <vt:lpstr>Lòng này dâng lên  tiếng hát ca, hát khúc  vui mừng đến cùng Cha.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50</cp:revision>
  <dcterms:created xsi:type="dcterms:W3CDTF">2018-02-02T02:48:48Z</dcterms:created>
  <dcterms:modified xsi:type="dcterms:W3CDTF">2018-11-03T01:34:03Z</dcterms:modified>
</cp:coreProperties>
</file>