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62" r:id="rId4"/>
    <p:sldId id="261" r:id="rId5"/>
    <p:sldId id="258" r:id="rId6"/>
    <p:sldId id="263" r:id="rId7"/>
    <p:sldId id="259" r:id="rId8"/>
    <p:sldId id="264" r:id="rId9"/>
    <p:sldId id="266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80" autoAdjust="0"/>
    <p:restoredTop sz="86410" autoAdjust="0"/>
  </p:normalViewPr>
  <p:slideViewPr>
    <p:cSldViewPr snapToGrid="0">
      <p:cViewPr varScale="1">
        <p:scale>
          <a:sx n="78" d="100"/>
          <a:sy n="78" d="100"/>
        </p:scale>
        <p:origin x="120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ên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5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751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ời Bài Hát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2789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D7B5080-280C-457F-B1C3-02181A2D07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877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9100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0A9F4E50-46AD-43BB-99B5-F85C751628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8958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19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4B837F48-D0D6-45AC-A273-00953E86AED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7626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ời Bài Hát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37751" y="325925"/>
            <a:ext cx="11516497" cy="6237837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br>
              <a:rPr lang="en-US" dirty="0"/>
            </a:b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nội</a:t>
            </a:r>
            <a:r>
              <a:rPr lang="en-US" dirty="0"/>
              <a:t> dung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/>
              <a:t>đây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16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ên Bài Hát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32F8712E-8F83-406E-BBED-051BEA9949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742" y="922712"/>
            <a:ext cx="10791731" cy="4081549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>
              <a:lnSpc>
                <a:spcPct val="120000"/>
              </a:lnSpc>
              <a:defRPr sz="7000" b="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hát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12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027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54" r:id="rId2"/>
    <p:sldLayoutId id="2147483756" r:id="rId3"/>
    <p:sldLayoutId id="2147483743" r:id="rId4"/>
    <p:sldLayoutId id="2147483745" r:id="rId5"/>
    <p:sldLayoutId id="2147483757" r:id="rId6"/>
    <p:sldLayoutId id="2147483752" r:id="rId7"/>
    <p:sldLayoutId id="2147483758" r:id="rId8"/>
    <p:sldLayoutId id="2147483753" r:id="rId9"/>
    <p:sldLayoutId id="21474837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9D7E4520-1441-4995-9C47-D3BAA68D3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Thánh Ca 541</a:t>
            </a:r>
            <a:br>
              <a:rPr lang="en-US" dirty="0"/>
            </a:br>
            <a:r>
              <a:rPr lang="vi-VN" dirty="0"/>
              <a:t>NGỢI CA ĐẤNG THÁNH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64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là Thánh Linh Ngài là Đấng đã ban cho bình an.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352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Ngài, Đấng Thánh </a:t>
            </a:r>
            <a:br>
              <a:rPr lang="en-US" dirty="0"/>
            </a:br>
            <a:r>
              <a:rPr lang="vi-VN" dirty="0"/>
              <a:t>muôn đời lòng ta hát ca tôn vinh. </a:t>
            </a:r>
          </a:p>
        </p:txBody>
      </p:sp>
    </p:spTree>
    <p:extLst>
      <p:ext uri="{BB962C8B-B14F-4D97-AF65-F5344CB8AC3E}">
        <p14:creationId xmlns:p14="http://schemas.microsoft.com/office/powerpoint/2010/main" val="34227181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 đã cứu nhân loại bằng Con dấu yêu Jê-sus.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931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Ngài, ánh sáng soi rọi </a:t>
            </a:r>
            <a:br>
              <a:rPr lang="en-US" dirty="0"/>
            </a:br>
            <a:r>
              <a:rPr lang="vi-VN" dirty="0"/>
              <a:t>dịu êm sáng mai tinh khôi.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1492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Ngợi Thánh Chúa </a:t>
            </a:r>
            <a:br>
              <a:rPr lang="en-US" dirty="0"/>
            </a:br>
            <a:r>
              <a:rPr lang="vi-VN" dirty="0"/>
              <a:t>hiển vinh nước Ngài mau đến. Ngợi ca Đấng Thánh Giê-hô-va.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3961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Cha cao hơn </a:t>
            </a:r>
            <a:br>
              <a:rPr lang="en-US" dirty="0"/>
            </a:br>
            <a:r>
              <a:rPr lang="vi-VN" dirty="0"/>
              <a:t>các danh trên đất nầy. </a:t>
            </a:r>
            <a:br>
              <a:rPr lang="en-US" dirty="0"/>
            </a:br>
            <a:r>
              <a:rPr lang="vi-VN" dirty="0"/>
              <a:t>Ơn Cha sâu rộng vô biên.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138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Danh Cha muôn đời </a:t>
            </a:r>
            <a:br>
              <a:rPr lang="en-US" dirty="0"/>
            </a:br>
            <a:r>
              <a:rPr lang="vi-VN" dirty="0"/>
              <a:t>vinh hiển và mọi loài </a:t>
            </a:r>
            <a:br>
              <a:rPr lang="en-US" dirty="0"/>
            </a:br>
            <a:r>
              <a:rPr lang="vi-VN" dirty="0"/>
              <a:t>trên đất đến thờ tôn Cha.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9954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 Ngài là ánh dương </a:t>
            </a:r>
            <a:br>
              <a:rPr lang="en-US" dirty="0"/>
            </a:br>
            <a:r>
              <a:rPr lang="vi-VN" dirty="0"/>
              <a:t>ban mai uy linh Ngài </a:t>
            </a:r>
            <a:br>
              <a:rPr lang="en-US" dirty="0"/>
            </a:br>
            <a:r>
              <a:rPr lang="vi-VN" dirty="0"/>
              <a:t>hằng tỏa sáng mãi </a:t>
            </a:r>
            <a:br>
              <a:rPr lang="en-US" dirty="0"/>
            </a:br>
            <a:r>
              <a:rPr lang="vi-VN" dirty="0"/>
              <a:t>muôn đời.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888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Ôi Cha nhân từ vô đối. Danh Cha muôn đời vinh hiển và mọi loài trên đất đến thờ tôn Cha.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8877359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5C834B2-4A3E-49F7-9EB5-908E626B4A0E}" vid="{6886AF0C-C0C5-4004-8430-67B367CF969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faithstocks-template-powerpoint-001</Template>
  <TotalTime>132</TotalTime>
  <Words>76</Words>
  <Application>Microsoft Office PowerPoint</Application>
  <PresentationFormat>Widescreen</PresentationFormat>
  <Paragraphs>10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Arial</vt:lpstr>
      <vt:lpstr>Presentation1</vt:lpstr>
      <vt:lpstr>Thánh Ca 541 NGỢI CA ĐẤNG THÁNH</vt:lpstr>
      <vt:lpstr>Ngài, Đấng Thánh  muôn đời lòng ta hát ca tôn vinh. </vt:lpstr>
      <vt:lpstr>Ngài đã cứu nhân loại bằng Con dấu yêu Jê-sus. </vt:lpstr>
      <vt:lpstr>Ngài, ánh sáng soi rọi  dịu êm sáng mai tinh khôi. </vt:lpstr>
      <vt:lpstr>Ngợi Thánh Chúa  hiển vinh nước Ngài mau đến. Ngợi ca Đấng Thánh Giê-hô-va. </vt:lpstr>
      <vt:lpstr>Danh Cha cao hơn  các danh trên đất nầy.  Ơn Cha sâu rộng vô biên. </vt:lpstr>
      <vt:lpstr>Danh Cha muôn đời  vinh hiển và mọi loài  trên đất đến thờ tôn Cha.</vt:lpstr>
      <vt:lpstr> Ngài là ánh dương  ban mai uy linh Ngài  hằng tỏa sáng mãi  muôn đời. </vt:lpstr>
      <vt:lpstr>Ôi Cha nhân từ vô đối. Danh Cha muôn đời vinh hiển và mọi loài trên đất đến thờ tôn Cha. </vt:lpstr>
      <vt:lpstr>Ngài là Thánh Linh Ngài là Đấng đã ban cho bình an.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TÔI TIN CHÚA JÊ-SUS</dc:title>
  <dc:creator>Phan Minh Vinh An; Windows User</dc:creator>
  <cp:lastModifiedBy>Phan Minh Vinh An</cp:lastModifiedBy>
  <cp:revision>51</cp:revision>
  <dcterms:created xsi:type="dcterms:W3CDTF">2018-02-02T02:48:48Z</dcterms:created>
  <dcterms:modified xsi:type="dcterms:W3CDTF">2018-11-03T01:34:41Z</dcterms:modified>
</cp:coreProperties>
</file>