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542</a:t>
            </a:r>
            <a:br>
              <a:rPr lang="en-US" dirty="0"/>
            </a:br>
            <a:r>
              <a:rPr lang="vi-VN" dirty="0"/>
              <a:t>NHÌN LÊN CHA THÁNH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khiêm cung </a:t>
            </a:r>
            <a:br>
              <a:rPr lang="en-US" dirty="0"/>
            </a:br>
            <a:r>
              <a:rPr lang="vi-VN" dirty="0"/>
              <a:t>khi nhìn lên Cha Thánh. Lòng con yên vui trong tình yêu của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Mọi vinh hoa trên đời nay ôi sao vô nghĩa trong </a:t>
            </a:r>
            <a:br>
              <a:rPr lang="en-US" dirty="0"/>
            </a:br>
            <a:r>
              <a:rPr lang="vi-VN" dirty="0"/>
              <a:t>vinh quang Thiên Thượng.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0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khiêm cung </a:t>
            </a:r>
            <a:br>
              <a:rPr lang="en-US" dirty="0"/>
            </a:br>
            <a:r>
              <a:rPr lang="vi-VN" dirty="0"/>
              <a:t>khi chờ mong ý Chúa, </a:t>
            </a:r>
            <a:br>
              <a:rPr lang="en-US" dirty="0"/>
            </a:br>
            <a:r>
              <a:rPr lang="vi-VN" dirty="0"/>
              <a:t>và tâm linh con xin </a:t>
            </a:r>
            <a:br>
              <a:rPr lang="en-US" dirty="0"/>
            </a:br>
            <a:r>
              <a:rPr lang="vi-VN" dirty="0"/>
              <a:t>thuận theo ý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Mọi vinh hoa trên đời nay ôi sao vô nghĩa trong </a:t>
            </a:r>
            <a:br>
              <a:rPr lang="en-US" dirty="0"/>
            </a:br>
            <a:r>
              <a:rPr lang="vi-VN" dirty="0"/>
              <a:t>vinh quang Thiên Thượng.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7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tôn kính Cha, con yêu mến Ngài mãi.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8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dâng trọn đời con chỉ để thờ phượng Cha yêu dấu.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5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tôn kính Cha, con yêu mến Ngài mãi. Nguyện dâng trọn đời con chỉ để tôn thờ Cha. </a:t>
            </a:r>
          </a:p>
        </p:txBody>
      </p:sp>
    </p:spTree>
    <p:extLst>
      <p:ext uri="{BB962C8B-B14F-4D97-AF65-F5344CB8AC3E}">
        <p14:creationId xmlns:p14="http://schemas.microsoft.com/office/powerpoint/2010/main" val="6385094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134</TotalTime>
  <Words>81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Presentation1</vt:lpstr>
      <vt:lpstr>Thánh Ca 542 NHÌN LÊN CHA THÁNH</vt:lpstr>
      <vt:lpstr>Lòng con khiêm cung  khi nhìn lên Cha Thánh. Lòng con yên vui trong tình yêu của Ngài. </vt:lpstr>
      <vt:lpstr>Mọi vinh hoa trên đời nay ôi sao vô nghĩa trong  vinh quang Thiên Thượng. </vt:lpstr>
      <vt:lpstr>Lòng con khiêm cung  khi chờ mong ý Chúa,  và tâm linh con xin  thuận theo ý Ngài. </vt:lpstr>
      <vt:lpstr>Mọi vinh hoa trên đời nay ôi sao vô nghĩa trong  vinh quang Thiên Thượng. </vt:lpstr>
      <vt:lpstr>Lòng con tôn kính Cha, con yêu mến Ngài mãi. </vt:lpstr>
      <vt:lpstr>Nguyện dâng trọn đời con chỉ để thờ phượng Cha yêu dấu.</vt:lpstr>
      <vt:lpstr>Lòng con tôn kính Cha, con yêu mến Ngài mãi. Nguyện dâng trọn đời con chỉ để tôn thờ Cha.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52</cp:revision>
  <dcterms:created xsi:type="dcterms:W3CDTF">2018-02-02T02:48:48Z</dcterms:created>
  <dcterms:modified xsi:type="dcterms:W3CDTF">2018-11-03T01:34:39Z</dcterms:modified>
</cp:coreProperties>
</file>