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1" r:id="rId5"/>
    <p:sldId id="265" r:id="rId6"/>
    <p:sldId id="266" r:id="rId7"/>
    <p:sldId id="258" r:id="rId8"/>
    <p:sldId id="262" r:id="rId9"/>
    <p:sldId id="267" r:id="rId10"/>
    <p:sldId id="268" r:id="rId11"/>
    <p:sldId id="259" r:id="rId12"/>
    <p:sldId id="263" r:id="rId13"/>
    <p:sldId id="26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/>
    </p:cSldViewPr>
  </p:slideViewPr>
  <p:outlineViewPr>
    <p:cViewPr>
      <p:scale>
        <a:sx n="33" d="100"/>
        <a:sy n="33" d="100"/>
      </p:scale>
      <p:origin x="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58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2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396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5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582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26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85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92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7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543</a:t>
            </a:r>
            <a:br>
              <a:rPr lang="en-US" dirty="0"/>
            </a:br>
            <a:r>
              <a:rPr lang="vi-VN" dirty="0"/>
              <a:t>CUNG KÍNH THỜ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Toàn thế giới khá biết Chúa đang cai trị đầy quyền năng, Đấng Cứu Thế đến ban hạnh phước.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06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Và chính Chúa cũng đã cứu bao con người còn lầm than, còn chìm ngập trong đau thương hư mất.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9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Lạy Cứu Chúa, </a:t>
            </a:r>
            <a:br>
              <a:rPr lang="en-US" dirty="0"/>
            </a:br>
            <a:r>
              <a:rPr lang="vi-VN" dirty="0"/>
              <a:t>chúng con một lòng </a:t>
            </a:r>
            <a:br>
              <a:rPr lang="en-US" dirty="0"/>
            </a:br>
            <a:r>
              <a:rPr lang="vi-VN" dirty="0"/>
              <a:t>thành tâm, </a:t>
            </a:r>
            <a:br>
              <a:rPr lang="en-US" dirty="0"/>
            </a:br>
            <a:r>
              <a:rPr lang="vi-VN" dirty="0"/>
              <a:t>thờ kính Chúa hiến dâng trọn cuộc đời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6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Duy nhất Đấng </a:t>
            </a:r>
            <a:br>
              <a:rPr lang="en-US" dirty="0"/>
            </a:br>
            <a:r>
              <a:rPr lang="vi-VN" dirty="0"/>
              <a:t>con tôn thờ là Jê-sus,</a:t>
            </a:r>
            <a:br>
              <a:rPr lang="en-US" dirty="0"/>
            </a:br>
            <a:r>
              <a:rPr lang="vi-VN" dirty="0"/>
              <a:t>vì Ngài là tình yêu vô đối. </a:t>
            </a:r>
          </a:p>
        </p:txBody>
      </p:sp>
    </p:spTree>
    <p:extLst>
      <p:ext uri="{BB962C8B-B14F-4D97-AF65-F5344CB8AC3E}">
        <p14:creationId xmlns:p14="http://schemas.microsoft.com/office/powerpoint/2010/main" val="328530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/>
              <a:t>Lạy Cứu Chúa </a:t>
            </a:r>
            <a:br>
              <a:rPr lang="en-US" dirty="0"/>
            </a:br>
            <a:r>
              <a:rPr lang="vi-VN" dirty="0"/>
              <a:t>thánh khiết, Đấng con tôn thờ và ngợi ca, hát với </a:t>
            </a:r>
            <a:br>
              <a:rPr lang="en-US" dirty="0"/>
            </a:br>
            <a:r>
              <a:rPr lang="vi-VN" dirty="0"/>
              <a:t>cả thiết tha thành tín.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Lạy Cứu Chúa sáng thế, Đấng đã gây dựng cuộc đời con, bằng nguồn tình yêu khoan dung nhân 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8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Lạy Cứu Chúa, </a:t>
            </a:r>
            <a:br>
              <a:rPr lang="en-US" dirty="0"/>
            </a:br>
            <a:r>
              <a:rPr lang="vi-VN" dirty="0"/>
              <a:t>chúng con một lòng </a:t>
            </a:r>
            <a:br>
              <a:rPr lang="en-US" dirty="0"/>
            </a:br>
            <a:r>
              <a:rPr lang="vi-VN" dirty="0"/>
              <a:t>thành tâm, </a:t>
            </a:r>
            <a:br>
              <a:rPr lang="en-US" dirty="0"/>
            </a:br>
            <a:r>
              <a:rPr lang="vi-VN" dirty="0"/>
              <a:t>thờ kính Chúa hiến dâng trọn cuộc đời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1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Duy nhất Đấng </a:t>
            </a:r>
            <a:br>
              <a:rPr lang="en-US" dirty="0"/>
            </a:br>
            <a:r>
              <a:rPr lang="vi-VN" dirty="0"/>
              <a:t>con tôn thờ là Jê-sus,</a:t>
            </a:r>
            <a:br>
              <a:rPr lang="en-US" dirty="0"/>
            </a:br>
            <a:r>
              <a:rPr lang="vi-VN" dirty="0"/>
              <a:t>vì Ngài là tình yêu vô đối. </a:t>
            </a:r>
          </a:p>
        </p:txBody>
      </p:sp>
    </p:spTree>
    <p:extLst>
      <p:ext uri="{BB962C8B-B14F-4D97-AF65-F5344CB8AC3E}">
        <p14:creationId xmlns:p14="http://schemas.microsoft.com/office/powerpoint/2010/main" val="210500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Lạy Cứu Chúa chí ái </a:t>
            </a:r>
            <a:br>
              <a:rPr lang="en-US" dirty="0"/>
            </a:br>
            <a:r>
              <a:rPr lang="vi-VN" dirty="0"/>
              <a:t>đã bỏ ngai vàng từ trời cao, đến với thế giới </a:t>
            </a:r>
            <a:br>
              <a:rPr lang="en-US" dirty="0"/>
            </a:br>
            <a:r>
              <a:rPr lang="vi-VN" dirty="0"/>
              <a:t>đang lạc mất.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3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giáng thế để gánh vác bao ô tội loài người mang và đành chịu hy sinh trên thập giá.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4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Lạy Cứu Chúa, </a:t>
            </a:r>
            <a:br>
              <a:rPr lang="en-US" dirty="0"/>
            </a:br>
            <a:r>
              <a:rPr lang="vi-VN" dirty="0"/>
              <a:t>chúng con một lòng </a:t>
            </a:r>
            <a:br>
              <a:rPr lang="en-US" dirty="0"/>
            </a:br>
            <a:r>
              <a:rPr lang="vi-VN" dirty="0"/>
              <a:t>thành tâm, </a:t>
            </a:r>
            <a:br>
              <a:rPr lang="en-US" dirty="0"/>
            </a:br>
            <a:r>
              <a:rPr lang="vi-VN" dirty="0"/>
              <a:t>thờ kính Chúa hiến dâng trọn cuộc đời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8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Duy nhất Đấng </a:t>
            </a:r>
            <a:br>
              <a:rPr lang="en-US" dirty="0"/>
            </a:br>
            <a:r>
              <a:rPr lang="vi-VN" dirty="0"/>
              <a:t>con tôn thờ là Jê-sus,</a:t>
            </a:r>
            <a:br>
              <a:rPr lang="en-US" dirty="0"/>
            </a:br>
            <a:r>
              <a:rPr lang="vi-VN" dirty="0"/>
              <a:t>vì Ngài là tình yêu vô đối. </a:t>
            </a:r>
          </a:p>
        </p:txBody>
      </p:sp>
    </p:spTree>
    <p:extLst>
      <p:ext uri="{BB962C8B-B14F-4D97-AF65-F5344CB8AC3E}">
        <p14:creationId xmlns:p14="http://schemas.microsoft.com/office/powerpoint/2010/main" val="187092118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141</TotalTime>
  <Words>125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Presentation1</vt:lpstr>
      <vt:lpstr>1_Presentation1</vt:lpstr>
      <vt:lpstr>Thánh Ca 543 CUNG KÍNH THỜ CHÚA</vt:lpstr>
      <vt:lpstr>1. Lạy Cứu Chúa  thánh khiết, Đấng con tôn thờ và ngợi ca, hát với  cả thiết tha thành tín. </vt:lpstr>
      <vt:lpstr>Lạy Cứu Chúa sáng thế, Đấng đã gây dựng cuộc đời con, bằng nguồn tình yêu khoan dung nhân ái. </vt:lpstr>
      <vt:lpstr>Lạy Cứu Chúa,  chúng con một lòng  thành tâm,  thờ kính Chúa hiến dâng trọn cuộc đời con. </vt:lpstr>
      <vt:lpstr>Duy nhất Đấng  con tôn thờ là Jê-sus, vì Ngài là tình yêu vô đối. </vt:lpstr>
      <vt:lpstr>2. Lạy Cứu Chúa chí ái  đã bỏ ngai vàng từ trời cao, đến với thế giới  đang lạc mất. </vt:lpstr>
      <vt:lpstr>Ngài giáng thế để gánh vác bao ô tội loài người mang và đành chịu hy sinh trên thập giá. </vt:lpstr>
      <vt:lpstr>Lạy Cứu Chúa,  chúng con một lòng  thành tâm,  thờ kính Chúa hiến dâng trọn cuộc đời con. </vt:lpstr>
      <vt:lpstr>Duy nhất Đấng  con tôn thờ là Jê-sus, vì Ngài là tình yêu vô đối. </vt:lpstr>
      <vt:lpstr>3. Toàn thế giới khá biết Chúa đang cai trị đầy quyền năng, Đấng Cứu Thế đến ban hạnh phước. </vt:lpstr>
      <vt:lpstr>Và chính Chúa cũng đã cứu bao con người còn lầm than, còn chìm ngập trong đau thương hư mất. </vt:lpstr>
      <vt:lpstr>Lạy Cứu Chúa,  chúng con một lòng  thành tâm,  thờ kính Chúa hiến dâng trọn cuộc đời con. </vt:lpstr>
      <vt:lpstr>Duy nhất Đấng  con tôn thờ là Jê-sus, vì Ngài là tình yêu vô đối.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55</cp:revision>
  <dcterms:created xsi:type="dcterms:W3CDTF">2018-02-02T02:48:48Z</dcterms:created>
  <dcterms:modified xsi:type="dcterms:W3CDTF">2018-11-03T07:42:06Z</dcterms:modified>
</cp:coreProperties>
</file>