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544</a:t>
            </a:r>
            <a:br>
              <a:rPr lang="en-US" dirty="0"/>
            </a:br>
            <a:r>
              <a:rPr lang="vi-VN" dirty="0"/>
              <a:t>YÊU THƯƠNG ĐỜI ĐỜI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vi-VN" dirty="0"/>
              <a:t>Nầy tình yêu thương, yêu thương đời đời. </a:t>
            </a:r>
            <a:br>
              <a:rPr lang="en-US" dirty="0"/>
            </a:br>
            <a:r>
              <a:rPr lang="vi-VN" dirty="0"/>
              <a:t>Tình yêu vời vợi,</a:t>
            </a:r>
            <a:br>
              <a:rPr lang="en-US" dirty="0"/>
            </a:br>
            <a:r>
              <a:rPr lang="vi-VN" dirty="0"/>
              <a:t>tha thiết nhân từ.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62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Nầy tình yêu thương,</a:t>
            </a:r>
            <a:br>
              <a:rPr lang="en-US" dirty="0"/>
            </a:br>
            <a:r>
              <a:rPr lang="vi-VN" dirty="0"/>
              <a:t>yêu thương đời đời,</a:t>
            </a:r>
            <a:br>
              <a:rPr lang="en-US" dirty="0"/>
            </a:br>
            <a:r>
              <a:rPr lang="vi-VN" dirty="0"/>
              <a:t>Tình yêu vời vợi,</a:t>
            </a:r>
            <a:br>
              <a:rPr lang="en-US" dirty="0"/>
            </a:br>
            <a:r>
              <a:rPr lang="vi-VN" dirty="0"/>
              <a:t>tình yêu Jê-sus.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33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2. Người là Jê-sus,</a:t>
            </a:r>
            <a:br>
              <a:rPr lang="en-US" dirty="0"/>
            </a:br>
            <a:r>
              <a:rPr lang="vi-VN" dirty="0"/>
              <a:t>Vua trên vạn vật,</a:t>
            </a:r>
            <a:br>
              <a:rPr lang="en-US" dirty="0"/>
            </a:br>
            <a:r>
              <a:rPr lang="vi-VN" dirty="0"/>
              <a:t>quyền thế vô song,</a:t>
            </a:r>
            <a:br>
              <a:rPr lang="en-US" dirty="0"/>
            </a:br>
            <a:r>
              <a:rPr lang="vi-VN" dirty="0"/>
              <a:t>so sánh ai bằng!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122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Người là Jê-sus,</a:t>
            </a:r>
            <a:br>
              <a:rPr lang="en-US" dirty="0"/>
            </a:br>
            <a:r>
              <a:rPr lang="vi-VN" dirty="0"/>
              <a:t>Vua trên vạn vật,</a:t>
            </a:r>
            <a:br>
              <a:rPr lang="en-US" dirty="0"/>
            </a:br>
            <a:r>
              <a:rPr lang="vi-VN" dirty="0"/>
              <a:t>quyền thế vô song,</a:t>
            </a:r>
            <a:br>
              <a:rPr lang="en-US" dirty="0"/>
            </a:br>
            <a:r>
              <a:rPr lang="vi-VN" dirty="0"/>
              <a:t>nào ai cao hơn?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3. Quỳ lạy suy tôn,</a:t>
            </a:r>
            <a:br>
              <a:rPr lang="en-US" dirty="0"/>
            </a:br>
            <a:r>
              <a:rPr lang="vi-VN" dirty="0"/>
              <a:t>hát lên loài người!</a:t>
            </a:r>
            <a:br>
              <a:rPr lang="en-US" dirty="0"/>
            </a:br>
            <a:r>
              <a:rPr lang="vi-VN" dirty="0"/>
              <a:t>Vì Chúa Jê-sus Vua</a:t>
            </a:r>
            <a:br>
              <a:rPr lang="en-US" dirty="0"/>
            </a:br>
            <a:r>
              <a:rPr lang="vi-VN" dirty="0"/>
              <a:t>của muôn loài.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26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Quỳ lạy suy tôn,</a:t>
            </a:r>
            <a:br>
              <a:rPr lang="en-US" dirty="0"/>
            </a:br>
            <a:r>
              <a:rPr lang="vi-VN" dirty="0"/>
              <a:t>hát lên loài người!</a:t>
            </a:r>
            <a:br>
              <a:rPr lang="en-US" dirty="0"/>
            </a:br>
            <a:r>
              <a:rPr lang="vi-VN" dirty="0"/>
              <a:t>Vì Chúa Jê-sus,</a:t>
            </a:r>
            <a:br>
              <a:rPr lang="en-US" dirty="0"/>
            </a:br>
            <a:r>
              <a:rPr lang="vi-VN" dirty="0"/>
              <a:t>là Vua muôn vua!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73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4. Ha-lê-lu-gia,</a:t>
            </a:r>
            <a:br>
              <a:rPr lang="en-US" dirty="0"/>
            </a:br>
            <a:r>
              <a:rPr lang="vi-VN" dirty="0"/>
              <a:t>Ha-lê-lu-gia,</a:t>
            </a:r>
            <a:br>
              <a:rPr lang="en-US" dirty="0"/>
            </a:br>
            <a:r>
              <a:rPr lang="vi-VN"/>
              <a:t>Ha-lê-lu-gia,Ha-lê-lu-gia</a:t>
            </a:r>
            <a:r>
              <a:rPr lang="vi-V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Ha-lê-lu-gia, Ha-lê-lu-gia, Ha-lê-lu-gia, Ha-lê-lu-gia,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918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139</TotalTime>
  <Words>54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544 YÊU THƯƠNG ĐỜI ĐỜI</vt:lpstr>
      <vt:lpstr>1. Nầy tình yêu thương, yêu thương đời đời.  Tình yêu vời vợi, tha thiết nhân từ. </vt:lpstr>
      <vt:lpstr>Nầy tình yêu thương, yêu thương đời đời, Tình yêu vời vợi, tình yêu Jê-sus. </vt:lpstr>
      <vt:lpstr>2. Người là Jê-sus, Vua trên vạn vật, quyền thế vô song, so sánh ai bằng! </vt:lpstr>
      <vt:lpstr>Người là Jê-sus, Vua trên vạn vật, quyền thế vô song, nào ai cao hơn? </vt:lpstr>
      <vt:lpstr>3. Quỳ lạy suy tôn, hát lên loài người! Vì Chúa Jê-sus Vua của muôn loài. </vt:lpstr>
      <vt:lpstr>Quỳ lạy suy tôn, hát lên loài người! Vì Chúa Jê-sus, là Vua muôn vua! </vt:lpstr>
      <vt:lpstr>4. Ha-lê-lu-gia, Ha-lê-lu-gia, Ha-lê-lu-gia,Ha-lê-lu-gia. </vt:lpstr>
      <vt:lpstr>Ha-lê-lu-gia, Ha-lê-lu-gia, Ha-lê-lu-gia, Ha-lê-lu-gia,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56</cp:revision>
  <dcterms:created xsi:type="dcterms:W3CDTF">2018-02-02T02:48:48Z</dcterms:created>
  <dcterms:modified xsi:type="dcterms:W3CDTF">2018-11-03T01:34:36Z</dcterms:modified>
</cp:coreProperties>
</file>