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1" r:id="rId5"/>
    <p:sldId id="263" r:id="rId6"/>
    <p:sldId id="264" r:id="rId7"/>
    <p:sldId id="258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39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5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1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93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38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545</a:t>
            </a:r>
            <a:br>
              <a:rPr lang="en-US" dirty="0"/>
            </a:br>
            <a:r>
              <a:rPr lang="vi-VN" dirty="0"/>
              <a:t>HƯỚNG LÊN CHÚA TRÊN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Hướng lên Chúa</a:t>
            </a:r>
            <a:br>
              <a:rPr lang="en-US" dirty="0"/>
            </a:br>
            <a:r>
              <a:rPr lang="vi-VN" dirty="0"/>
              <a:t>trên trời, con xin dâng hết tâm linh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424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lên Chúa trên trời, xin dâng lên Cha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Thánh trên trời,</a:t>
            </a:r>
            <a:br>
              <a:rPr lang="en-US" dirty="0"/>
            </a:br>
            <a:r>
              <a:rPr lang="vi-VN" dirty="0"/>
              <a:t>con quyết tin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Giữa lúc thù nghịch </a:t>
            </a:r>
            <a:br>
              <a:rPr lang="en-US" dirty="0"/>
            </a:br>
            <a:r>
              <a:rPr lang="vi-VN" dirty="0"/>
              <a:t>vây hãm, lòng nguyện cầu ơn trên che chở con,</a:t>
            </a:r>
            <a:br>
              <a:rPr lang="en-US" dirty="0"/>
            </a:br>
            <a:r>
              <a:rPr lang="vi-VN" dirty="0"/>
              <a:t>bao bọc con. </a:t>
            </a:r>
          </a:p>
        </p:txBody>
      </p:sp>
    </p:spTree>
    <p:extLst>
      <p:ext uri="{BB962C8B-B14F-4D97-AF65-F5344CB8AC3E}">
        <p14:creationId xmlns:p14="http://schemas.microsoft.com/office/powerpoint/2010/main" val="42935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Ai chờ mong nơi Ngài không lo lắng</a:t>
            </a:r>
            <a:br>
              <a:rPr lang="en-US" dirty="0"/>
            </a:br>
            <a:r>
              <a:rPr lang="vi-VN" dirty="0"/>
              <a:t>không nao lòng.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Ai chờ mong nơi Ngài không đau thương</a:t>
            </a:r>
            <a:br>
              <a:rPr lang="en-US" dirty="0"/>
            </a:br>
            <a:r>
              <a:rPr lang="vi-VN" dirty="0"/>
              <a:t>hay ưu sầu.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Thánh trên trời,</a:t>
            </a:r>
            <a:br>
              <a:rPr lang="en-US" dirty="0"/>
            </a:br>
            <a:r>
              <a:rPr lang="vi-VN" dirty="0"/>
              <a:t>con quyết tin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Giữa lúc thù nghịch </a:t>
            </a:r>
            <a:br>
              <a:rPr lang="en-US" dirty="0"/>
            </a:br>
            <a:r>
              <a:rPr lang="vi-VN" dirty="0"/>
              <a:t>vây hãm, lòng nguyện cầu ơn trên che chở con,</a:t>
            </a:r>
            <a:br>
              <a:rPr lang="en-US" dirty="0"/>
            </a:br>
            <a:r>
              <a:rPr lang="vi-VN" dirty="0"/>
              <a:t>bao bọc con. </a:t>
            </a:r>
          </a:p>
        </p:txBody>
      </p:sp>
    </p:spTree>
    <p:extLst>
      <p:ext uri="{BB962C8B-B14F-4D97-AF65-F5344CB8AC3E}">
        <p14:creationId xmlns:p14="http://schemas.microsoft.com/office/powerpoint/2010/main" val="28717478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145</TotalTime>
  <Words>57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Presentation1</vt:lpstr>
      <vt:lpstr>1_Presentation1</vt:lpstr>
      <vt:lpstr>Thánh Ca 545 HƯỚNG LÊN CHÚA TRÊN TRỜI</vt:lpstr>
      <vt:lpstr>1. Hướng lên Chúa trên trời, con xin dâng hết tâm linh.</vt:lpstr>
      <vt:lpstr>Hướng lên Chúa trên trời, xin dâng lên Cha tâm hồn. </vt:lpstr>
      <vt:lpstr>Chúa Thánh trên trời, con quyết tin Ngài. </vt:lpstr>
      <vt:lpstr>Giữa lúc thù nghịch  vây hãm, lòng nguyện cầu ơn trên che chở con, bao bọc con. </vt:lpstr>
      <vt:lpstr>2. Ai chờ mong nơi Ngài không lo lắng không nao lòng. </vt:lpstr>
      <vt:lpstr>Ai chờ mong nơi Ngài không đau thương hay ưu sầu. </vt:lpstr>
      <vt:lpstr>Chúa Thánh trên trời, con quyết tin Ngài. </vt:lpstr>
      <vt:lpstr>Giữa lúc thù nghịch  vây hãm, lòng nguyện cầu ơn trên che chở con, bao bọc con.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59</cp:revision>
  <dcterms:created xsi:type="dcterms:W3CDTF">2018-02-02T02:48:48Z</dcterms:created>
  <dcterms:modified xsi:type="dcterms:W3CDTF">2018-11-03T07:41:53Z</dcterms:modified>
</cp:coreProperties>
</file>