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8" r:id="rId4"/>
    <p:sldId id="262" r:id="rId5"/>
    <p:sldId id="267" r:id="rId6"/>
    <p:sldId id="258" r:id="rId7"/>
    <p:sldId id="269" r:id="rId8"/>
    <p:sldId id="263" r:id="rId9"/>
    <p:sldId id="270" r:id="rId10"/>
    <p:sldId id="259" r:id="rId11"/>
    <p:sldId id="271" r:id="rId12"/>
    <p:sldId id="264" r:id="rId13"/>
    <p:sldId id="272" r:id="rId14"/>
    <p:sldId id="260" r:id="rId15"/>
    <p:sldId id="273" r:id="rId16"/>
    <p:sldId id="265" r:id="rId17"/>
    <p:sldId id="274" r:id="rId18"/>
    <p:sldId id="261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8" d="100"/>
          <a:sy n="78" d="100"/>
        </p:scale>
        <p:origin x="1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Thánh Ca 546</a:t>
            </a:r>
            <a:br>
              <a:rPr lang="en-US" dirty="0"/>
            </a:br>
            <a:r>
              <a:rPr lang="vi-VN" dirty="0"/>
              <a:t>LỜI NGUYỆN KÍNH YÊU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Thờ tôn Jê-sus, </a:t>
            </a:r>
            <a:br>
              <a:rPr lang="en-US" dirty="0"/>
            </a:br>
            <a:r>
              <a:rPr lang="vi-VN" dirty="0"/>
              <a:t>Ðấng yêu thương </a:t>
            </a:r>
            <a:br>
              <a:rPr lang="en-US" dirty="0"/>
            </a:br>
            <a:r>
              <a:rPr lang="vi-VN" dirty="0"/>
              <a:t>mọi người,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95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Vì tội nhân đắm đuối </a:t>
            </a:r>
            <a:br>
              <a:rPr lang="en-US" dirty="0"/>
            </a:br>
            <a:r>
              <a:rPr lang="vi-VN" dirty="0"/>
              <a:t>chết thay trên</a:t>
            </a:r>
            <a:br>
              <a:rPr lang="en-US" dirty="0"/>
            </a:br>
            <a:r>
              <a:rPr lang="vi-VN" dirty="0"/>
              <a:t>cây thập hình.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09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Lòng nguyện dâng lên Cha niềm kính yêu mãi không phai qua muôn cảnh đời;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50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Thờ tôn Jê-sus, </a:t>
            </a:r>
            <a:br>
              <a:rPr lang="en-US" dirty="0"/>
            </a:br>
            <a:r>
              <a:rPr lang="vi-VN" dirty="0"/>
              <a:t>Ðấng chịu chết thay tôi.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20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4. Thần Linh Thánh Chúa sống trong tâm hồn này,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528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mạnh dường như sức gió cuốn đi bao nhiêu </a:t>
            </a:r>
            <a:br>
              <a:rPr lang="en-US" dirty="0"/>
            </a:br>
            <a:r>
              <a:rPr lang="vi-VN" dirty="0"/>
              <a:t>ngày buồn.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43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Nhờ Thần Linh đưa đi đường dẫu gian nan quyết không lo âu ngã lòng;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909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Thần Linh Thánh Chúa dẫn vào lối vinh quang.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58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5. Ha-lê-lu-gia, </a:t>
            </a:r>
            <a:br>
              <a:rPr lang="en-US" dirty="0"/>
            </a:br>
            <a:r>
              <a:rPr lang="vi-VN" dirty="0"/>
              <a:t>Ha-lê-lu-gia, Ha-lê-lu-gia, Ha-lê-lu-gia,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261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Lòng nguyện dâng </a:t>
            </a:r>
            <a:br>
              <a:rPr lang="en-US" dirty="0"/>
            </a:br>
            <a:r>
              <a:rPr lang="vi-VN" dirty="0"/>
              <a:t>Ba Ngôi niềm kính yêu </a:t>
            </a:r>
            <a:br>
              <a:rPr lang="en-US" dirty="0"/>
            </a:br>
            <a:r>
              <a:rPr lang="vi-VN" dirty="0"/>
              <a:t>mãi không phai qua </a:t>
            </a:r>
            <a:br>
              <a:rPr lang="en-US" dirty="0"/>
            </a:br>
            <a:r>
              <a:rPr lang="vi-VN" dirty="0"/>
              <a:t>muôn cảnh đời. </a:t>
            </a:r>
            <a:br>
              <a:rPr lang="en-US" dirty="0"/>
            </a:br>
            <a:r>
              <a:rPr lang="vi-VN" dirty="0"/>
              <a:t>Ha-lê-lu-gia, Ha-lê-lu-gia!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8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</a:t>
            </a:r>
            <a:r>
              <a:rPr lang="vi-VN" dirty="0"/>
              <a:t>Lạy Cha Chí Thánh, Chúa trên muôn loài,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67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Nguồn an vui sức sống mới cho bao nhiêu </a:t>
            </a:r>
            <a:br>
              <a:rPr lang="en-US" dirty="0"/>
            </a:br>
            <a:r>
              <a:rPr lang="vi-VN" dirty="0"/>
              <a:t>cuộc đời.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27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Lòng nguyện dâng lên Cha niềm kính yêu mãi không phai qua muôn cảnh đời.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34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Lạy Cha Chí Thánh, </a:t>
            </a:r>
            <a:br>
              <a:rPr lang="en-US" dirty="0"/>
            </a:br>
            <a:r>
              <a:rPr lang="vi-VN" dirty="0"/>
              <a:t>hết lòng kính yêu Cha.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85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Lạy Cha thương yêu, suối thiêng nhân từ,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470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Ðược làm con Chúa Thánh quý hơn vinh hoa phàm trần.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24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Lòng nguyện dâng lên Cha niềm kính yêu mãi không phai qua muôn cảnh đời;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5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Lạy Cha quý mến, </a:t>
            </a:r>
            <a:br>
              <a:rPr lang="en-US" dirty="0"/>
            </a:br>
            <a:r>
              <a:rPr lang="vi-VN" dirty="0"/>
              <a:t>hết lòng kính yêu Cha.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5674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144</TotalTime>
  <Words>175</Words>
  <Application>Microsoft Office PowerPoint</Application>
  <PresentationFormat>Widescreen</PresentationFormat>
  <Paragraphs>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Presentation1</vt:lpstr>
      <vt:lpstr>Thánh Ca 546 LỜI NGUYỆN KÍNH YÊU</vt:lpstr>
      <vt:lpstr>1.Lạy Cha Chí Thánh, Chúa trên muôn loài, </vt:lpstr>
      <vt:lpstr>Nguồn an vui sức sống mới cho bao nhiêu  cuộc đời. </vt:lpstr>
      <vt:lpstr>Lòng nguyện dâng lên Cha niềm kính yêu mãi không phai qua muôn cảnh đời. </vt:lpstr>
      <vt:lpstr>Lạy Cha Chí Thánh,  hết lòng kính yêu Cha. </vt:lpstr>
      <vt:lpstr>2. Lạy Cha thương yêu, suối thiêng nhân từ, </vt:lpstr>
      <vt:lpstr>Ðược làm con Chúa Thánh quý hơn vinh hoa phàm trần. </vt:lpstr>
      <vt:lpstr>Lòng nguyện dâng lên Cha niềm kính yêu mãi không phai qua muôn cảnh đời;</vt:lpstr>
      <vt:lpstr>Lạy Cha quý mến,  hết lòng kính yêu Cha. </vt:lpstr>
      <vt:lpstr>3. Thờ tôn Jê-sus,  Ðấng yêu thương  mọi người, </vt:lpstr>
      <vt:lpstr>Vì tội nhân đắm đuối  chết thay trên cây thập hình. </vt:lpstr>
      <vt:lpstr>Lòng nguyện dâng lên Cha niềm kính yêu mãi không phai qua muôn cảnh đời; </vt:lpstr>
      <vt:lpstr>Thờ tôn Jê-sus,  Ðấng chịu chết thay tôi. </vt:lpstr>
      <vt:lpstr>4. Thần Linh Thánh Chúa sống trong tâm hồn này,</vt:lpstr>
      <vt:lpstr>mạnh dường như sức gió cuốn đi bao nhiêu  ngày buồn.</vt:lpstr>
      <vt:lpstr>Nhờ Thần Linh đưa đi đường dẫu gian nan quyết không lo âu ngã lòng; </vt:lpstr>
      <vt:lpstr>Thần Linh Thánh Chúa dẫn vào lối vinh quang. </vt:lpstr>
      <vt:lpstr>5. Ha-lê-lu-gia,  Ha-lê-lu-gia, Ha-lê-lu-gia, Ha-lê-lu-gia, </vt:lpstr>
      <vt:lpstr>Lòng nguyện dâng  Ba Ngôi niềm kính yêu  mãi không phai qua  muôn cảnh đời.  Ha-lê-lu-gia, Ha-lê-lu-gia!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TÔI TIN CHÚA JÊ-SUS</dc:title>
  <dc:creator>Phan Minh Vinh An; Windows User</dc:creator>
  <cp:lastModifiedBy>Phan Minh Vinh An</cp:lastModifiedBy>
  <cp:revision>60</cp:revision>
  <dcterms:created xsi:type="dcterms:W3CDTF">2018-02-02T02:48:48Z</dcterms:created>
  <dcterms:modified xsi:type="dcterms:W3CDTF">2018-11-03T01:34:32Z</dcterms:modified>
</cp:coreProperties>
</file>