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547</a:t>
            </a:r>
            <a:br>
              <a:rPr lang="en-US" dirty="0"/>
            </a:br>
            <a:r>
              <a:rPr lang="vi-VN" dirty="0"/>
              <a:t>CHÚC TÔN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Cha mến yêu</a:t>
            </a:r>
            <a:br>
              <a:rPr lang="en-US" dirty="0"/>
            </a:br>
            <a:r>
              <a:rPr lang="vi-VN" dirty="0"/>
              <a:t>trên trời rất cao vời.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3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vi-VN" dirty="0"/>
              <a:t>iếng hát yêu thương </a:t>
            </a:r>
            <a:br>
              <a:rPr lang="en-US" dirty="0"/>
            </a:br>
            <a:r>
              <a:rPr lang="vi-VN" dirty="0"/>
              <a:t>suy tôn đến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Ngài ban thiên ân đến trên từng lời hát </a:t>
            </a:r>
            <a:br>
              <a:rPr lang="en-US" dirty="0"/>
            </a:br>
            <a:r>
              <a:rPr lang="vi-VN" dirty="0"/>
              <a:t>ca ngợi,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và lòng con xin dâng hiến lên Cha Chí Tôn.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2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 lời chúc tôn Chúa muôn loài,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5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Ðấng của muôn thu, </a:t>
            </a:r>
            <a:br>
              <a:rPr lang="en-US" dirty="0"/>
            </a:br>
            <a:r>
              <a:rPr lang="vi-VN" dirty="0"/>
              <a:t>hôm nay mãi </a:t>
            </a:r>
            <a:br>
              <a:rPr lang="en-US" dirty="0"/>
            </a:br>
            <a:r>
              <a:rPr lang="vi-VN" dirty="0"/>
              <a:t>không thay dời.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9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dâng lên lời chúc tôn Chúa muôn loài,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2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Ðấng nắm vương quyền muôn thu.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596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151</TotalTime>
  <Words>65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547 CHÚC TÔN CHÚA</vt:lpstr>
      <vt:lpstr>Dâng Cha mến yêu trên trời rất cao vời. </vt:lpstr>
      <vt:lpstr>Tiếng hát yêu thương  suy tôn đến muôn đời. </vt:lpstr>
      <vt:lpstr>Nguyện Ngài ban thiên ân đến trên từng lời hát  ca ngợi,</vt:lpstr>
      <vt:lpstr>và lòng con xin dâng hiến lên Cha Chí Tôn.</vt:lpstr>
      <vt:lpstr>Cùng dâng lên lời chúc tôn Chúa muôn loài, </vt:lpstr>
      <vt:lpstr>Ðấng của muôn thu,  hôm nay mãi  không thay dời. </vt:lpstr>
      <vt:lpstr>Cùng dâng lên lời chúc tôn Chúa muôn loài, </vt:lpstr>
      <vt:lpstr>Ðấng nắm vương quyền muôn thu.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64</cp:revision>
  <dcterms:created xsi:type="dcterms:W3CDTF">2018-02-02T02:48:48Z</dcterms:created>
  <dcterms:modified xsi:type="dcterms:W3CDTF">2018-11-03T01:34:30Z</dcterms:modified>
</cp:coreProperties>
</file>