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59" r:id="rId5"/>
    <p:sldId id="263" r:id="rId6"/>
    <p:sldId id="260" r:id="rId7"/>
    <p:sldId id="264" r:id="rId8"/>
    <p:sldId id="261" r:id="rId9"/>
    <p:sldId id="265" r:id="rId10"/>
    <p:sldId id="258" r:id="rId11"/>
    <p:sldId id="269" r:id="rId12"/>
    <p:sldId id="266" r:id="rId13"/>
    <p:sldId id="270" r:id="rId14"/>
    <p:sldId id="267" r:id="rId15"/>
    <p:sldId id="271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548</a:t>
            </a:r>
            <a:br>
              <a:rPr lang="en-US" dirty="0"/>
            </a:br>
            <a:r>
              <a:rPr lang="vi-VN" dirty="0"/>
              <a:t>VINH QUANG RẠNG NGỜI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Vua Jê-sus,</a:t>
            </a:r>
            <a:br>
              <a:rPr lang="en-US" dirty="0"/>
            </a:br>
            <a:r>
              <a:rPr lang="vi-VN" dirty="0"/>
              <a:t>oai nghi uy danh Jê-sus,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5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khen Cứu Chúa,</a:t>
            </a:r>
            <a:br>
              <a:rPr lang="en-US" dirty="0"/>
            </a:br>
            <a:r>
              <a:rPr lang="vi-VN" dirty="0"/>
              <a:t>mọi vinh quang đem dâng về Vua 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Vua Jê-sus,</a:t>
            </a:r>
            <a:br>
              <a:rPr lang="en-US" dirty="0"/>
            </a:br>
            <a:r>
              <a:rPr lang="vi-VN" dirty="0"/>
              <a:t>oai nghi uy danh Jê-sus, Tiếng ca rộn vang,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5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khắp nơi trần gian, chúc Vua Toàn Năng.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8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Thần nhân xưa vì lòng</a:t>
            </a:r>
            <a:br>
              <a:rPr lang="en-US" dirty="0"/>
            </a:br>
            <a:r>
              <a:rPr lang="vi-VN" dirty="0"/>
              <a:t>yêu thương,</a:t>
            </a:r>
            <a:br>
              <a:rPr lang="en-US" dirty="0"/>
            </a:br>
            <a:r>
              <a:rPr lang="vi-VN" dirty="0"/>
              <a:t>mang tội nhân thế rồi,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6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suy tôn,</a:t>
            </a:r>
            <a:br>
              <a:rPr lang="en-US" dirty="0"/>
            </a:br>
            <a:r>
              <a:rPr lang="vi-VN" dirty="0"/>
              <a:t>ngợi khen Jê-sus Vua</a:t>
            </a:r>
            <a:br>
              <a:rPr lang="en-US" dirty="0"/>
            </a:br>
            <a:r>
              <a:rPr lang="vi-VN" dirty="0"/>
              <a:t>vinh diệu vô đối.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4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Vua Jê-sus,</a:t>
            </a:r>
            <a:br>
              <a:rPr lang="en-US" dirty="0"/>
            </a:br>
            <a:r>
              <a:rPr lang="vi-VN" dirty="0"/>
              <a:t>oai nghi uy danh Jê-sus;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1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xưa liều thân nay đang làm Vua,</a:t>
            </a:r>
            <a:br>
              <a:rPr lang="en-US" dirty="0"/>
            </a:br>
            <a:r>
              <a:rPr lang="vi-VN" dirty="0"/>
              <a:t>Vua trên mọi vua.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/>
              <a:t>Ôi rạng ngời, </a:t>
            </a:r>
            <a:br>
              <a:rPr lang="en-US" dirty="0"/>
            </a:br>
            <a:r>
              <a:rPr lang="vi-VN" dirty="0"/>
              <a:t>Thiên nhan vinh quang đời đời,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Từ ngôi chí thánh </a:t>
            </a:r>
            <a:br>
              <a:rPr lang="en-US" dirty="0"/>
            </a:br>
            <a:r>
              <a:rPr lang="vi-VN" dirty="0"/>
              <a:t>nguồn yêu thương </a:t>
            </a:r>
            <a:br>
              <a:rPr lang="en-US" dirty="0"/>
            </a:br>
            <a:r>
              <a:rPr lang="vi-VN" dirty="0"/>
              <a:t>soi rạng nơi nơi.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0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Ôi rạng ngời, </a:t>
            </a:r>
            <a:br>
              <a:rPr lang="en-US" dirty="0"/>
            </a:br>
            <a:r>
              <a:rPr lang="vi-VN" dirty="0"/>
              <a:t>Thiên vương uy danh ngàn đời,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5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Tiếng ca dậy vang,</a:t>
            </a:r>
            <a:br>
              <a:rPr lang="en-US" dirty="0"/>
            </a:br>
            <a:r>
              <a:rPr lang="vi-VN" dirty="0"/>
              <a:t>núi cao biển xanh khắp nơi trời cao.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Lời suy tôn từ miền</a:t>
            </a:r>
            <a:br>
              <a:rPr lang="en-US" dirty="0"/>
            </a:br>
            <a:r>
              <a:rPr lang="vi-VN" dirty="0"/>
              <a:t>trần gian dâng lên ngôi báu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4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dâng lên ngàn</a:t>
            </a:r>
            <a:br>
              <a:rPr lang="en-US" dirty="0"/>
            </a:br>
            <a:r>
              <a:rPr lang="vi-VN" dirty="0"/>
              <a:t>lời tung hô Jê-sus</a:t>
            </a:r>
            <a:br>
              <a:rPr lang="en-US" dirty="0"/>
            </a:br>
            <a:r>
              <a:rPr lang="vi-VN" dirty="0"/>
              <a:t>là Vua thánh!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5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Ôi rạng ngời, vinh danh Jêsus ngàn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8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vua thờ tôn,</a:t>
            </a:r>
            <a:br>
              <a:rPr lang="en-US" dirty="0"/>
            </a:br>
            <a:r>
              <a:rPr lang="vi-VN" dirty="0"/>
              <a:t>Ðấng xưa đã chết,</a:t>
            </a:r>
            <a:br>
              <a:rPr lang="en-US" dirty="0"/>
            </a:br>
            <a:r>
              <a:rPr lang="vi-VN" dirty="0"/>
              <a:t>hiển vinh phục sinh.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3677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154</TotalTime>
  <Words>90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548 VINH QUANG RẠNG NGỜI</vt:lpstr>
      <vt:lpstr>1. Ôi rạng ngời,  Thiên nhan vinh quang đời đời, </vt:lpstr>
      <vt:lpstr>Từ ngôi chí thánh  nguồn yêu thương  soi rạng nơi nơi.</vt:lpstr>
      <vt:lpstr>Ôi rạng ngời,  Thiên vương uy danh ngàn đời,</vt:lpstr>
      <vt:lpstr>Tiếng ca dậy vang, núi cao biển xanh khắp nơi trời cao.</vt:lpstr>
      <vt:lpstr>Lời suy tôn từ miền trần gian dâng lên ngôi báu Ngài. </vt:lpstr>
      <vt:lpstr>Cùng dâng lên ngàn lời tung hô Jê-sus là Vua thánh!</vt:lpstr>
      <vt:lpstr>Ôi rạng ngời, vinh danh Jêsus ngàn đời. </vt:lpstr>
      <vt:lpstr>Các vua thờ tôn, Ðấng xưa đã chết, hiển vinh phục sinh. </vt:lpstr>
      <vt:lpstr>2. Vua Jê-sus, oai nghi uy danh Jê-sus, </vt:lpstr>
      <vt:lpstr>Ngợi khen Cứu Chúa, mọi vinh quang đem dâng về Vua ta.</vt:lpstr>
      <vt:lpstr>Vua Jê-sus, oai nghi uy danh Jê-sus, Tiếng ca rộn vang,</vt:lpstr>
      <vt:lpstr>khắp nơi trần gian, chúc Vua Toàn Năng.</vt:lpstr>
      <vt:lpstr>Thần nhân xưa vì lòng yêu thương, mang tội nhân thế rồi, </vt:lpstr>
      <vt:lpstr>Cùng suy tôn, ngợi khen Jê-sus Vua vinh diệu vô đối.</vt:lpstr>
      <vt:lpstr>Vua Jê-sus, oai nghi uy danh Jê-sus; </vt:lpstr>
      <vt:lpstr>Chúa xưa liều thân nay đang làm Vua, Vua trên mọi vua.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66</cp:revision>
  <dcterms:created xsi:type="dcterms:W3CDTF">2018-02-02T02:48:48Z</dcterms:created>
  <dcterms:modified xsi:type="dcterms:W3CDTF">2018-11-03T01:34:28Z</dcterms:modified>
</cp:coreProperties>
</file>