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549</a:t>
            </a:r>
            <a:br>
              <a:rPr lang="en-US" dirty="0"/>
            </a:br>
            <a:r>
              <a:rPr lang="vi-VN" dirty="0"/>
              <a:t>VUA TRÊN MUÔN VUA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Làm vua trên muôn vua, quyền năng Chúa tuyệt đối, ngôi nước vững bền.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7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Bình an luôn muôn năm thành tín Chúa còn mãi. Ha-lê-lu-gia!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 vẫn mãi luôn làm vua, ban phước cho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Thái bình sẽ đến với toàn dân trên thế gian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Jê-sus yêu nhân gian còn say đắm lạc lối, hư mất trong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đem an vui cho người được hưởng hạnh phúc. Ha-lê-lu-gia!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 xuống thế gian lầm than, mang gánh cho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Cứu chuộc cả những ai tội lỗi. Ha-lê-lu-gia</a:t>
            </a:r>
            <a:r>
              <a:rPr lang="vi-VN"/>
              <a:t>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939673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155</TotalTime>
  <Words>111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549 VUA TRÊN MUÔN VUA</vt:lpstr>
      <vt:lpstr>1. Làm vua trên muôn vua, quyền năng Chúa tuyệt đối, ngôi nước vững bền. </vt:lpstr>
      <vt:lpstr>Bình an luôn muôn năm thành tín Chúa còn mãi. Ha-lê-lu-gia! </vt:lpstr>
      <vt:lpstr>Jê-sus vẫn mãi luôn làm vua, ban phước cho đời. </vt:lpstr>
      <vt:lpstr>Thái bình sẽ đến với toàn dân trên thế gian nầy. </vt:lpstr>
      <vt:lpstr>2. Jê-sus yêu nhân gian còn say đắm lạc lối, hư mất trong đời.</vt:lpstr>
      <vt:lpstr>Ngài đem an vui cho người được hưởng hạnh phúc. Ha-lê-lu-gia!</vt:lpstr>
      <vt:lpstr>Jê-sus xuống thế gian lầm than, mang gánh cho đời.</vt:lpstr>
      <vt:lpstr>Cứu chuộc cả những ai tội lỗi. Ha-lê-lu-gia!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68</cp:revision>
  <dcterms:created xsi:type="dcterms:W3CDTF">2018-02-02T02:48:48Z</dcterms:created>
  <dcterms:modified xsi:type="dcterms:W3CDTF">2018-11-03T01:34:43Z</dcterms:modified>
</cp:coreProperties>
</file>