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2" r:id="rId4"/>
    <p:sldId id="258" r:id="rId5"/>
    <p:sldId id="265" r:id="rId6"/>
    <p:sldId id="259" r:id="rId7"/>
    <p:sldId id="266" r:id="rId8"/>
    <p:sldId id="260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 varScale="1">
        <p:scale>
          <a:sx n="99" d="100"/>
          <a:sy n="99" d="100"/>
        </p:scale>
        <p:origin x="23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Thánh Ca 550</a:t>
            </a:r>
            <a:br>
              <a:rPr lang="en-US" dirty="0"/>
            </a:br>
            <a:r>
              <a:rPr lang="vi-VN" dirty="0"/>
              <a:t>TÔN CAO DANH CHÚA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1. Cha yêu dấu ôi! </a:t>
            </a:r>
            <a:br>
              <a:rPr lang="en-US" dirty="0"/>
            </a:br>
            <a:r>
              <a:rPr lang="vi-VN" dirty="0"/>
              <a:t>chúng con xin dâng lời cao quý nhất,</a:t>
            </a:r>
            <a:br>
              <a:rPr lang="en-US" dirty="0"/>
            </a:br>
            <a:r>
              <a:rPr lang="vi-VN" dirty="0"/>
              <a:t>tôn vinh Cha nhân ái quản cai đời con.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42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FFFF00"/>
                </a:solidFill>
              </a:rPr>
              <a:t>Xin tôn cao Danh Chúa, cho muôn người trên đất. Luôn ca ngợi Danh Chúa, khắp trên trần gian. </a:t>
            </a:r>
          </a:p>
        </p:txBody>
      </p:sp>
    </p:spTree>
    <p:extLst>
      <p:ext uri="{BB962C8B-B14F-4D97-AF65-F5344CB8AC3E}">
        <p14:creationId xmlns:p14="http://schemas.microsoft.com/office/powerpoint/2010/main" val="1471844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Con đâu dám quên,</a:t>
            </a:r>
            <a:br>
              <a:rPr lang="en-US" dirty="0"/>
            </a:br>
            <a:r>
              <a:rPr lang="vi-VN" dirty="0"/>
              <a:t>đức yêu thương cao vời hơn đỉnh núi. Ơn Jê-sus lai láng, ví như đại dương.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896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FFFF00"/>
                </a:solidFill>
              </a:rPr>
              <a:t>Xin tôn cao Danh Chúa, cho muôn người trên đất. Luôn ca ngợi Danh Chúa, khắp trên trần gian. </a:t>
            </a:r>
          </a:p>
        </p:txBody>
      </p:sp>
    </p:spTree>
    <p:extLst>
      <p:ext uri="{BB962C8B-B14F-4D97-AF65-F5344CB8AC3E}">
        <p14:creationId xmlns:p14="http://schemas.microsoft.com/office/powerpoint/2010/main" val="1325123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Con xin nhớ ghi,</a:t>
            </a:r>
            <a:br>
              <a:rPr lang="en-US" dirty="0"/>
            </a:br>
            <a:r>
              <a:rPr lang="vi-VN" dirty="0"/>
              <a:t>Đức Thánh Linh luôn</a:t>
            </a:r>
            <a:br>
              <a:rPr lang="en-US" dirty="0"/>
            </a:br>
            <a:r>
              <a:rPr lang="vi-VN" dirty="0"/>
              <a:t>dìu con mỗi bước.</a:t>
            </a:r>
            <a:br>
              <a:rPr lang="en-US" dirty="0"/>
            </a:br>
            <a:r>
              <a:rPr lang="vi-VN" dirty="0"/>
              <a:t>Đi trong yêu thương Chúa, sống vui bình 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46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FFFF00"/>
                </a:solidFill>
              </a:rPr>
              <a:t>Xin tôn cao Danh Chúa, cho muôn người trên đất. Luôn ca ngợi Danh Chúa, khắp trên trần gian. </a:t>
            </a:r>
          </a:p>
        </p:txBody>
      </p:sp>
    </p:spTree>
    <p:extLst>
      <p:ext uri="{BB962C8B-B14F-4D97-AF65-F5344CB8AC3E}">
        <p14:creationId xmlns:p14="http://schemas.microsoft.com/office/powerpoint/2010/main" val="3297505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4. Ba Ngôi kính yêu, chúng con luôn mong được bên Chúa mãi. Trong ơn yêu thương lớn, thỏa vui đời con.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13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FFFF00"/>
                </a:solidFill>
              </a:rPr>
              <a:t>Xin tôn cao Danh Chúa, cho muôn người trên đất. Luôn ca ngợi Danh Chúa, khắp trên trần gian. </a:t>
            </a:r>
          </a:p>
        </p:txBody>
      </p:sp>
    </p:spTree>
    <p:extLst>
      <p:ext uri="{BB962C8B-B14F-4D97-AF65-F5344CB8AC3E}">
        <p14:creationId xmlns:p14="http://schemas.microsoft.com/office/powerpoint/2010/main" val="1525302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177</TotalTime>
  <Words>143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Thánh Ca 550 TÔN CAO DANH CHÚA</vt:lpstr>
      <vt:lpstr>1. Cha yêu dấu ôi!  chúng con xin dâng lời cao quý nhất, tôn vinh Cha nhân ái quản cai đời con. </vt:lpstr>
      <vt:lpstr>Xin tôn cao Danh Chúa, cho muôn người trên đất. Luôn ca ngợi Danh Chúa, khắp trên trần gian. </vt:lpstr>
      <vt:lpstr>2. Con đâu dám quên, đức yêu thương cao vời hơn đỉnh núi. Ơn Jê-sus lai láng, ví như đại dương. </vt:lpstr>
      <vt:lpstr>Xin tôn cao Danh Chúa, cho muôn người trên đất. Luôn ca ngợi Danh Chúa, khắp trên trần gian. </vt:lpstr>
      <vt:lpstr>3. Con xin nhớ ghi, Đức Thánh Linh luôn dìu con mỗi bước. Đi trong yêu thương Chúa, sống vui bình an. </vt:lpstr>
      <vt:lpstr>Xin tôn cao Danh Chúa, cho muôn người trên đất. Luôn ca ngợi Danh Chúa, khắp trên trần gian. </vt:lpstr>
      <vt:lpstr>4. Ba Ngôi kính yêu, chúng con luôn mong được bên Chúa mãi. Trong ơn yêu thương lớn, thỏa vui đời con. </vt:lpstr>
      <vt:lpstr>Xin tôn cao Danh Chúa, cho muôn người trên đất. Luôn ca ngợi Danh Chúa, khắp trên trần gian.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TÔI TIN CHÚA JÊ-SUS</dc:title>
  <dc:creator>Phan Minh Vinh An; Windows User</dc:creator>
  <cp:lastModifiedBy>Phan Minh Vinh An</cp:lastModifiedBy>
  <cp:revision>72</cp:revision>
  <dcterms:created xsi:type="dcterms:W3CDTF">2018-02-02T02:48:48Z</dcterms:created>
  <dcterms:modified xsi:type="dcterms:W3CDTF">2018-10-28T01:10:19Z</dcterms:modified>
</cp:coreProperties>
</file>