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551</a:t>
            </a:r>
            <a:br/>
            <a:r>
              <a:t>TÔN NGỢI CHÚA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Tôn Chúa, ngợi Chúa Jêsus Đấng thi ân mua chuộc ta. Ôi! Đất cùng hát ái tâm Ngài rao giảng ra.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Tôn Chúa, tụng Chúa rao giảng danh cao trọng tuyệt vời nay.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Tôn Chúa, tôn Ngài, dâng bài ca hỉ hân nầy.</a:t>
            </a:r>
            <a:br>
              <a:rPr lang="en-US"/>
            </a:br>
            <a:r>
              <a:t>Jêsus lai hồi đắc thắng trên cả thế gian đây.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Vinh hiển quyền bính thế gian thuộc Jêsus đây.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Tôn Chúa, ngợi Chúa Jêsus đang thi ân</a:t>
            </a:r>
            <a:br>
              <a:rPr lang="en-US"/>
            </a:br>
            <a:r>
              <a:t>mua chuộc ta. </a:t>
            </a:r>
            <a:br>
              <a:rPr lang="en-US"/>
            </a:br>
            <a:r>
              <a:t>Tôn Chúa, tôn Ngài, </a:t>
            </a:r>
            <a:br>
              <a:rPr lang="en-US"/>
            </a:br>
            <a:r>
              <a:t>dâng bài ca hỉ hân nầy.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0</TotalTime>
  <Words>74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Presentation1</vt:lpstr>
      <vt:lpstr>Thánh Ca 551 TÔN NGỢI CHÚA</vt:lpstr>
      <vt:lpstr>Tôn Chúa, ngợi Chúa Jêsus Đấng thi ân mua chuộc ta. Ôi! Đất cùng hát ái tâm Ngài rao giảng ra.</vt:lpstr>
      <vt:lpstr>Tôn Chúa, tụng Chúa rao giảng danh cao trọng tuyệt vời nay.</vt:lpstr>
      <vt:lpstr>Tôn Chúa, tôn Ngài, dâng bài ca hỉ hân nầy. Jêsus lai hồi đắc thắng trên cả thế gian đây.</vt:lpstr>
      <vt:lpstr>Vinh hiển quyền bính thế gian thuộc Jêsus đây.</vt:lpstr>
      <vt:lpstr>Tôn Chúa, ngợi Chúa Jêsus đang thi ân mua chuộc ta.  Tôn Chúa, tôn Ngài,  dâng bài ca hỉ hân nầy.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Phan Minh Vinh An</cp:lastModifiedBy>
  <cp:revision>4</cp:revision>
  <dcterms:created xsi:type="dcterms:W3CDTF">2018-11-02T03:28:52Z</dcterms:created>
  <dcterms:modified xsi:type="dcterms:W3CDTF">2018-11-04T12:37:29Z</dcterms:modified>
</cp:coreProperties>
</file>