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552</a:t>
            </a:r>
            <a:br/>
            <a:r>
              <a:t>LÚC ANH NGUYỆN CẦU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Khi bóng đêm vừa buông xuống, giây phút anh cầu khẩn, nhớ tôi cầu thay chăng người?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Tôi vẫn luôn đợi trông Chúa đưa dắt trên mọi lối, có bao giờ anh nhớ tôi? Khi nguyện cầu, vẫn nhắc tên anh nhiều,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Xin Chúa cho anh được luôn thái an. Khi nguyện cầu, sẽ khẩn xin Jêsus thêm sức cho anh trong ngày gặp khó khăn.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Khi ánh dương vừa soi lối, giây phút anh quỳ gối thiết tha cầu xin bao điều. Nhớ đến tôi cầu thay với,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tôi rất mong được Chúa yêu thương và chăm sóc luôn. Nơi chân Ngài, nhắc đến anh bao lần,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Tôi cúi xin Jêsus chăm sóc anh. Ðến nơi Ngài với biết bao chân thành, Tôi nhắc tên anh trong giờ yên tĩnh kia.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10</TotalTime>
  <Words>158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Presentation1</vt:lpstr>
      <vt:lpstr>Thánh Ca 552 LÚC ANH NGUYỆN CẦU</vt:lpstr>
      <vt:lpstr>1. Khi bóng đêm vừa buông xuống, giây phút anh cầu khẩn, nhớ tôi cầu thay chăng người? </vt:lpstr>
      <vt:lpstr>Tôi vẫn luôn đợi trông Chúa đưa dắt trên mọi lối, có bao giờ anh nhớ tôi? Khi nguyện cầu, vẫn nhắc tên anh nhiều, </vt:lpstr>
      <vt:lpstr>Xin Chúa cho anh được luôn thái an. Khi nguyện cầu, sẽ khẩn xin Jêsus thêm sức cho anh trong ngày gặp khó khăn.</vt:lpstr>
      <vt:lpstr>2. Khi ánh dương vừa soi lối, giây phút anh quỳ gối thiết tha cầu xin bao điều. Nhớ đến tôi cầu thay với, </vt:lpstr>
      <vt:lpstr>tôi rất mong được Chúa yêu thương và chăm sóc luôn. Nơi chân Ngài, nhắc đến anh bao lần,  </vt:lpstr>
      <vt:lpstr>Tôi cúi xin Jêsus chăm sóc anh. Ðến nơi Ngài với biết bao chân thành, Tôi nhắc tên anh trong giờ yên tĩnh kia.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Phan Minh Vinh An</cp:lastModifiedBy>
  <cp:revision>3</cp:revision>
  <dcterms:created xsi:type="dcterms:W3CDTF">2018-11-02T03:28:52Z</dcterms:created>
  <dcterms:modified xsi:type="dcterms:W3CDTF">2018-11-02T06:46:12Z</dcterms:modified>
</cp:coreProperties>
</file>