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t> Ca 553</a:t>
            </a:r>
            <a:br/>
            <a:r>
              <a:t>LỜI CẦU NGUYỆN</a:t>
            </a:r>
            <a:br>
              <a:rPr lang="en-US"/>
            </a:br>
            <a:r>
              <a:t>BUỔI TỐI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Ngày hết lòng có vô tình làm tổn thương ai, hay là đã một giờ phút con xa lạc Ngài.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Hoặc con theo ý mình triền miên giữa cuộc vui. Ôi! Lạy Chúa tha tội.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Ngày hết miệng có buông từng lời nói hư không? Hay là thấy người nghèo thiếu con không chạnh lòng.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Hoặc con hoang phí thời gian theo bóng ngày trôi. Ôi! Lạy Chúa tha tội.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Còn những lầm lỗi con vì mềm yếu Chúa ôi! Hay lòng có điều thầm kín xui con phạm tội.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Và bao nhiêu lỗi lầm con không biết Ngài ơi.Ôi! Lạy Chúa tha tội.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Cầu Chúa gìn giữ con từ giờ phút đêm buông. Cho có bão bùng làm gió mưa tuôn lạnh lùng.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Để con yên giấc ngủ trong tay Chúa tình thương qua màn tối đêm trường.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169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553 LỜI CẦU NGUYỆN BUỔI TỐI</vt:lpstr>
      <vt:lpstr>1. Ngày hết lòng có vô tình làm tổn thương ai, hay là đã một giờ phút con xa lạc Ngài.</vt:lpstr>
      <vt:lpstr>Hoặc con theo ý mình triền miên giữa cuộc vui. Ôi! Lạy Chúa tha tội.</vt:lpstr>
      <vt:lpstr>2. Ngày hết miệng có buông từng lời nói hư không? Hay là thấy người nghèo thiếu con không chạnh lòng.</vt:lpstr>
      <vt:lpstr>Hoặc con hoang phí thời gian theo bóng ngày trôi. Ôi! Lạy Chúa tha tội.</vt:lpstr>
      <vt:lpstr>3. Còn những lầm lỗi con vì mềm yếu Chúa ôi! Hay lòng có điều thầm kín xui con phạm tội.</vt:lpstr>
      <vt:lpstr>Và bao nhiêu lỗi lầm con không biết Ngài ơi.Ôi! Lạy Chúa tha tội.</vt:lpstr>
      <vt:lpstr>4. Cầu Chúa gìn giữ con từ giờ phút đêm buông. Cho có bão bùng làm gió mưa tuôn lạnh lùng.</vt:lpstr>
      <vt:lpstr>Để con yên giấc ngủ trong tay Chúa tình thương qua màn tối đêm trường.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Phan Minh Vinh An</cp:lastModifiedBy>
  <cp:revision>4</cp:revision>
  <dcterms:created xsi:type="dcterms:W3CDTF">2018-11-02T03:28:52Z</dcterms:created>
  <dcterms:modified xsi:type="dcterms:W3CDTF">2018-11-03T07:54:38Z</dcterms:modified>
</cp:coreProperties>
</file>