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554</a:t>
            </a:r>
            <a:br/>
            <a:r>
              <a:t>TRÊN BƯỚC ĐƯỜNG ĐỜI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Trên mỗi bước tôi đi luôn có Cha đưa đường. Hằng ngày nâng niu dắt dìu, hằng ngày Cha luôn soi lối.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Đi bất cứ nơi đâu, bao khó nguy xem thường, lòng nhớ ghi nơi lời hứa: “Chúa luôn luôn đi cùng!”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Đi bất cứ nơi đâu, nơi phố đông vui vầy, hoặc làng quê xa khó nghèo hay trên cao nguyên heo hút,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Luôn có Chúa Jêsus thêm đức tin vững bền, Ngài dẫn đưa ta cùng bước tới những nơi đang cần.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3.Theo Chúa đi muôn phương không quản xa hay gần, được Ngài ban thêm sức lực càng mạnh chân vươn đi tới.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Đi bất cứ nơi đâu gieo giống thiêng Tin Lành, truyền bá danh Jêsus đến khắp thế gian ô trần.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153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554 TRÊN BƯỚC ĐƯỜNG ĐỜI</vt:lpstr>
      <vt:lpstr>1. Trên mỗi bước tôi đi luôn có Cha đưa đường. Hằng ngày nâng niu dắt dìu, hằng ngày Cha luôn soi lối.</vt:lpstr>
      <vt:lpstr>Đi bất cứ nơi đâu, bao khó nguy xem thường, lòng nhớ ghi nơi lời hứa: “Chúa luôn luôn đi cùng!”</vt:lpstr>
      <vt:lpstr>2. Đi bất cứ nơi đâu, nơi phố đông vui vầy, hoặc làng quê xa khó nghèo hay trên cao nguyên heo hút,</vt:lpstr>
      <vt:lpstr>Luôn có Chúa Jêsus thêm đức tin vững bền, Ngài dẫn đưa ta cùng bước tới những nơi đang cần.</vt:lpstr>
      <vt:lpstr>3.Theo Chúa đi muôn phương không quản xa hay gần, được Ngài ban thêm sức lực càng mạnh chân vươn đi tới.</vt:lpstr>
      <vt:lpstr>Đi bất cứ nơi đâu gieo giống thiêng Tin Lành, truyền bá danh Jêsus đến khắp thế gian ô trần.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3</cp:revision>
  <dcterms:created xsi:type="dcterms:W3CDTF">2018-11-02T03:28:52Z</dcterms:created>
  <dcterms:modified xsi:type="dcterms:W3CDTF">2018-11-02T06:45:45Z</dcterms:modified>
</cp:coreProperties>
</file>