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555</a:t>
            </a:r>
            <a:br/>
            <a:r>
              <a:t>MỪNG CHÚA GIÁNG SINH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Ánh sao bên phương trời đông dẫn đường ba vua đến thờ tôn Thánh nhi vừa sinh.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Bỏ thiên cung huy hoàng trên cõi trời cao nay xuống trần gian chính Vua diệu vinh.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Nào ta hát mừng Chiên Con Thánh ngày nay sinh xuống thế gian tối tăm.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Hát</a:t>
            </a:r>
            <a:r>
              <a:rPr dirty="0"/>
              <a:t> ca </a:t>
            </a:r>
            <a:r>
              <a:rPr dirty="0" err="1"/>
              <a:t>lên</a:t>
            </a:r>
            <a:r>
              <a:rPr dirty="0"/>
              <a:t> </a:t>
            </a:r>
            <a:r>
              <a:rPr dirty="0" err="1"/>
              <a:t>vang</a:t>
            </a:r>
            <a:r>
              <a:rPr dirty="0"/>
              <a:t> </a:t>
            </a:r>
            <a:r>
              <a:rPr dirty="0" err="1"/>
              <a:t>lừng</a:t>
            </a:r>
            <a:r>
              <a:rPr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smtClean="0"/>
              <a:t>ta </a:t>
            </a:r>
            <a:r>
              <a:rPr dirty="0" err="1"/>
              <a:t>chúc</a:t>
            </a:r>
            <a:r>
              <a:rPr dirty="0"/>
              <a:t> </a:t>
            </a:r>
            <a:r>
              <a:rPr dirty="0" err="1"/>
              <a:t>mừng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giáng</a:t>
            </a:r>
            <a:r>
              <a:rPr dirty="0"/>
              <a:t> </a:t>
            </a:r>
            <a:r>
              <a:rPr dirty="0" err="1"/>
              <a:t>xuống</a:t>
            </a:r>
            <a:r>
              <a:rPr dirty="0"/>
              <a:t> </a:t>
            </a:r>
            <a:r>
              <a:rPr dirty="0" err="1"/>
              <a:t>thế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 </a:t>
            </a:r>
            <a:r>
              <a:rPr dirty="0" err="1"/>
              <a:t>cứu</a:t>
            </a:r>
            <a:r>
              <a:rPr dirty="0"/>
              <a:t> </a:t>
            </a:r>
            <a:r>
              <a:rPr dirty="0" err="1"/>
              <a:t>ân</a:t>
            </a:r>
            <a:r>
              <a:rPr dirty="0"/>
              <a:t> </a:t>
            </a:r>
            <a:r>
              <a:rPr dirty="0" err="1"/>
              <a:t>thiên</a:t>
            </a:r>
            <a:r>
              <a:rPr dirty="0"/>
              <a:t> </a:t>
            </a:r>
            <a:r>
              <a:rPr dirty="0" err="1"/>
              <a:t>đàng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Chúa giáng sinh đêm này ta hãy cùng nhau ca hát mừng vui chúc Vua bình an.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Đấng cứu ân nơi trời cao giáng phàm đem theo xuống trần gian biết bao lạc hoan.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Nào ca hát cùng tôn vinh Chúa ngày nay sinh xuống thế gian tối tăm.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Khắp nhân gian đêm này vang tiếng mừng Chúa đến với thế nhân phước ơn thiên đàng.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Các kẻ chăn kinh hoàng khi ánh hào quang thiên sứ lòa soi báo tin bình an.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Chính đêm nay Con Trời sinh xuống trần gian nơi chốn hèn khinh giữa muôn lầm than.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Thành Đa-vít là nơi Thiên Chúa ngày nay sinh xuống thế gian tối tăm.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Kíp đến mau tôn thờ Con Thánh vì Chúa đã đến thế gian phước ơn thiên đàng.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11</TotalTime>
  <Words>205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555 MỪNG CHÚA GIÁNG SINH</vt:lpstr>
      <vt:lpstr>1. Chúa giáng sinh đêm này ta hãy cùng nhau ca hát mừng vui chúc Vua bình an.</vt:lpstr>
      <vt:lpstr>Đấng cứu ân nơi trời cao giáng phàm đem theo xuống trần gian biết bao lạc hoan. </vt:lpstr>
      <vt:lpstr>Nào ca hát cùng tôn vinh Chúa ngày nay sinh xuống thế gian tối tăm. </vt:lpstr>
      <vt:lpstr>Khắp nhân gian đêm này vang tiếng mừng Chúa đến với thế nhân phước ơn thiên đàng.</vt:lpstr>
      <vt:lpstr>2. Các kẻ chăn kinh hoàng khi ánh hào quang thiên sứ lòa soi báo tin bình an.</vt:lpstr>
      <vt:lpstr>Chính đêm nay Con Trời sinh xuống trần gian nơi chốn hèn khinh giữa muôn lầm than.</vt:lpstr>
      <vt:lpstr>Thành Đa-vít là nơi Thiên Chúa ngày nay sinh xuống thế gian tối tăm.</vt:lpstr>
      <vt:lpstr>Kíp đến mau tôn thờ Con Thánh vì Chúa đã đến thế gian phước ơn thiên đàng.</vt:lpstr>
      <vt:lpstr>3. Ánh sao bên phương trời đông dẫn đường ba vua đến thờ tôn Thánh nhi vừa sinh.</vt:lpstr>
      <vt:lpstr>Bỏ thiên cung huy hoàng trên cõi trời cao nay xuống trần gian chính Vua diệu vinh.</vt:lpstr>
      <vt:lpstr>Nào ta hát mừng Chiên Con Thánh ngày nay sinh xuống thế gian tối tăm.</vt:lpstr>
      <vt:lpstr>Hát ca lên vang lừng  ta chúc mừng Chúa giáng xuống thế gian cứu ân thiên đàng.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An Phan</cp:lastModifiedBy>
  <cp:revision>4</cp:revision>
  <dcterms:created xsi:type="dcterms:W3CDTF">2018-11-02T03:28:52Z</dcterms:created>
  <dcterms:modified xsi:type="dcterms:W3CDTF">2019-01-10T09:29:16Z</dcterms:modified>
</cp:coreProperties>
</file>