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556</a:t>
            </a:r>
            <a:br/>
            <a:r>
              <a:t>BÀI CA MÁNG CỎ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 Chúa Thánh giáng sinh nơi máng chiên cô đơn nghèo nàn. Ngàn vì sao nhìn vào chốn Jêsus nằm tăm tối!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Cứu Chúa Jêsus ôi! Cớ sao sinh nơi đê hèn, từ chốn thiên đàng cao Jêsus xuống trần vì con.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Những tiếng chiên kêu vang khiến Vua Jêsus mỉm cười. Ngoài trời muôn ngàn lời hát ca vang mừng Con Thánh.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Cứu Chúa Jêsus ôi! Máng rơm khô xưa Ngài nằm, là chính tâm hồn con cúi xin rước Ngài giờ đây.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Cứu Chúa Jêsus ôi! Chúng con đang mong chờ Ngài, mời Ngài vui lòng vào chính nơi tâm hồn khao khát.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Cứu Chúa Jêsus ôi! Mến yêu con muôn muôn đời và dắt đưa đường con đến khi bước vào thiên cung.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556 BÀI CA MÁNG CỎ</vt:lpstr>
      <vt:lpstr>1.  Chúa Thánh giáng sinh nơi máng chiên cô đơn nghèo nàn. Ngàn vì sao nhìn vào chốn Jêsus nằm tăm tối!</vt:lpstr>
      <vt:lpstr>Cứu Chúa Jêsus ôi! Cớ sao sinh nơi đê hèn, từ chốn thiên đàng cao Jêsus xuống trần vì con. </vt:lpstr>
      <vt:lpstr>2. Những tiếng chiên kêu vang khiến Vua Jêsus mỉm cười. Ngoài trời muôn ngàn lời hát ca vang mừng Con Thánh.      </vt:lpstr>
      <vt:lpstr>Cứu Chúa Jêsus ôi! Máng rơm khô xưa Ngài nằm, là chính tâm hồn con cúi xin rước Ngài giờ đây. </vt:lpstr>
      <vt:lpstr>3. Cứu Chúa Jêsus ôi! Chúng con đang mong chờ Ngài, mời Ngài vui lòng vào chính nơi tâm hồn khao khát.</vt:lpstr>
      <vt:lpstr>Cứu Chúa Jêsus ôi! Mến yêu con muôn muôn đời và dắt đưa đường con đến khi bước vào thiên cung.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2018-11-02T06:45:26Z</dcterms:modified>
</cp:coreProperties>
</file>