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557</a:t>
            </a:r>
            <a:br/>
            <a:r>
              <a:t>SÁNG DANH</a:t>
            </a:r>
            <a:r>
              <a:rPr lang="en-US"/>
              <a:t/>
            </a:r>
            <a:br>
              <a:rPr lang="en-US"/>
            </a:br>
            <a:r>
              <a:t>THIÊN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Kia trong nơi </a:t>
            </a:r>
            <a:r>
              <a:rPr lang="en-US"/>
              <a:t/>
            </a:r>
            <a:br>
              <a:rPr lang="en-US"/>
            </a:br>
            <a:r>
              <a:t>máng cỏ khiêm ti, </a:t>
            </a:r>
            <a:r>
              <a:rPr lang="en-US"/>
              <a:t/>
            </a:r>
            <a:br>
              <a:rPr lang="en-US"/>
            </a:br>
            <a:r>
              <a:t>Con Trời lâm thế </a:t>
            </a:r>
            <a:r>
              <a:rPr lang="en-US"/>
              <a:t/>
            </a:r>
            <a:br>
              <a:rPr lang="en-US"/>
            </a:br>
            <a:r>
              <a:t>cách nhu mì;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 lên Giô-sép </a:t>
            </a:r>
            <a:r>
              <a:rPr lang="en-US"/>
              <a:t/>
            </a:r>
            <a:br>
              <a:rPr lang="en-US"/>
            </a:br>
            <a:r>
              <a:t>với Ma-ri, mau cùng </a:t>
            </a:r>
            <a:r>
              <a:rPr lang="en-US"/>
              <a:t/>
            </a:r>
            <a:br>
              <a:rPr lang="en-US"/>
            </a:br>
            <a:r>
              <a:t>tôi hát khen Jêsus.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1" y="325925"/>
            <a:ext cx="11638588" cy="6237837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</a:rPr>
              <a:t>Ô, sáng danh trên trời cao, sáng danh trên trời cao, sáng danh trên trời cao, ngàn trùng. Nguyện Danh Thiên Chúa vinh quang.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5" y="325925"/>
            <a:ext cx="11647214" cy="6237837"/>
          </a:xfrm>
        </p:spPr>
        <p:txBody>
          <a:bodyPr/>
          <a:lstStyle/>
          <a:p>
            <a:r>
              <a:rPr>
                <a:solidFill>
                  <a:schemeClr val="accent2">
                    <a:lumMod val="40000"/>
                    <a:lumOff val="60000"/>
                  </a:schemeClr>
                </a:solidFill>
              </a:rPr>
              <a:t>Ô, sáng danh trên trời cao, sáng danh trên trời cao, sáng danh trên trời cao, ngàn trùng. Nguyện Danh Thiên Chúa huy hoàng.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Trên không trung </a:t>
            </a:r>
            <a:r>
              <a:rPr lang="en-US"/>
              <a:t/>
            </a:r>
            <a:br>
              <a:rPr lang="en-US"/>
            </a:br>
            <a:r>
              <a:t>tiếng hát thiên binh, </a:t>
            </a:r>
            <a:r>
              <a:rPr lang="en-US"/>
              <a:t/>
            </a:r>
            <a:br>
              <a:rPr lang="en-US"/>
            </a:br>
            <a:r>
              <a:t>êm đềm ngân suốt</a:t>
            </a:r>
            <a:r>
              <a:rPr lang="en-US"/>
              <a:t/>
            </a:r>
            <a:br>
              <a:rPr lang="en-US"/>
            </a:br>
            <a:r>
              <a:t>trong đêm trường.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 xanh kia đáp tiếng hoan ca, Vang niềm vui khắp nơi xa ngàn.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25925"/>
            <a:ext cx="11792308" cy="6237837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</a:rPr>
              <a:t>Ô, sáng danh trên trời cao, sáng danh trên trời cao, sáng danh trên trời cao, ngàn trùng. Nguyện Danh Thiên Chúa vinh quang.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5" y="325925"/>
            <a:ext cx="11740550" cy="6237837"/>
          </a:xfrm>
        </p:spPr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Ô,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ngàn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trùng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Nguyện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Thiên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Chúa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huy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hoàng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Kia mau mau đến </a:t>
            </a:r>
            <a:r>
              <a:rPr lang="en-US"/>
              <a:t/>
            </a:r>
            <a:br>
              <a:rPr lang="en-US"/>
            </a:br>
            <a:r>
              <a:t>Bết-lê-hem, Xin quỳ </a:t>
            </a:r>
            <a:r>
              <a:rPr lang="en-US"/>
              <a:t/>
            </a:r>
            <a:br>
              <a:rPr lang="en-US"/>
            </a:br>
            <a:r>
              <a:t>tôn Thánh Vương ra đời;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Bê-lem sứ thánh hân hoan, Ca mừng đêm Jêsus lâm phàm.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7" y="325925"/>
            <a:ext cx="11629961" cy="6237837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</a:rPr>
              <a:t>Ô, sáng danh trên trời cao, sáng danh trên trời cao, sáng danh trên trời cao, ngàn trùng. Nguyện Danh Thiên Chúa vinh quang.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1" y="325925"/>
            <a:ext cx="11638588" cy="6237837"/>
          </a:xfrm>
        </p:spPr>
        <p:txBody>
          <a:bodyPr/>
          <a:lstStyle/>
          <a:p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Ô,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sáng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trời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cao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ngàn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trùng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Nguyện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Danh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Thiên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Chúa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huy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hoàng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232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557 SÁNG DANH THIÊN CHÚA</vt:lpstr>
      <vt:lpstr>1. Trên không trung  tiếng hát thiên binh,  êm đềm ngân suốt trong đêm trường.</vt:lpstr>
      <vt:lpstr>Non xanh kia đáp tiếng hoan ca, Vang niềm vui khắp nơi xa ngàn.</vt:lpstr>
      <vt:lpstr>Ô, sáng danh trên trời cao, sáng danh trên trời cao, sáng danh trên trời cao, ngàn trùng. Nguyện Danh Thiên Chúa vinh quang.</vt:lpstr>
      <vt:lpstr>Ô, sáng danh trên trời cao, sáng danh trên trời cao, sáng danh trên trời cao, ngàn trùng. Nguyện Danh Thiên Chúa huy hoàng.</vt:lpstr>
      <vt:lpstr>2. Kia mau mau đến  Bết-lê-hem, Xin quỳ  tôn Thánh Vương ra đời; </vt:lpstr>
      <vt:lpstr>Nơi Bê-lem sứ thánh hân hoan, Ca mừng đêm Jêsus lâm phàm.</vt:lpstr>
      <vt:lpstr>Ô, sáng danh trên trời cao, sáng danh trên trời cao, sáng danh trên trời cao, ngàn trùng. Nguyện Danh Thiên Chúa vinh quang.</vt:lpstr>
      <vt:lpstr>Ô, sáng danh trên trời cao, sáng danh trên trời cao, sáng danh trên trời cao, ngàn trùng. Nguyện Danh Thiên Chúa huy hoàng.</vt:lpstr>
      <vt:lpstr>3. Kia trong nơi  máng cỏ khiêm ti,  Con Trời lâm thế  cách nhu mì; </vt:lpstr>
      <vt:lpstr>Ca lên Giô-sép  với Ma-ri, mau cùng  tôi hát khen Jêsus. </vt:lpstr>
      <vt:lpstr>Ô, sáng danh trên trời cao, sáng danh trên trời cao, sáng danh trên trời cao, ngàn trùng. Nguyện Danh Thiên Chúa vinh quang.</vt:lpstr>
      <vt:lpstr>Ô, sáng danh trên trời cao, sáng danh trên trời cao, sáng danh trên trời cao, ngàn trùng. Nguyện Danh Thiên Chúa huy hoàng.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An Phan</cp:lastModifiedBy>
  <cp:revision>5</cp:revision>
  <dcterms:created xsi:type="dcterms:W3CDTF">2018-11-02T03:28:52Z</dcterms:created>
  <dcterms:modified xsi:type="dcterms:W3CDTF">2019-01-10T07:57:03Z</dcterms:modified>
</cp:coreProperties>
</file>