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558</a:t>
            </a:r>
            <a:br/>
            <a:r>
              <a:t>CHÚA ĐÃ TỚI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Yêu là khi Chúa xuống trong trần gian, lìa thiên quốc sáng láng. Xa cách ngôi vinh quang.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Yêu là khi Chúa sinh nơi chuồng chiên, một đêm tối gió rét, không có ai thân quen.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Chúa đã tới, dòng lịch sử thế gian chia đôi. Đem yêu thương an vui, Chúa tô đẹp cuộc đời.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Yêu là khi Chúa đóng đinh vì tôi. Tại cây gỗ Ngài đổ huyết ra cứu người.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Yêu là khi Chúa cứu linh hồn tôi. Tìm tôi giữa bóng tối, nhân thế đang chơi vơi.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Yêu là khi Chúa thứ tha tội tôi. Lòng gian ác rách rưới mang đớn đau không nguôi.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Chúa đã tới rịt lành bao vết thương trong tôi, ban tin yêu vui tươi với hy vọng rạng ngời.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Yêu là khi Chúa trên cao nhìn tôi. Đường muôn lối Ngài dẫn dắt tôi suốt đời.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174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558 CHÚA ĐÃ TỚI</vt:lpstr>
      <vt:lpstr>1. Yêu là khi Chúa xuống trong trần gian, lìa thiên quốc sáng láng. Xa cách ngôi vinh quang.</vt:lpstr>
      <vt:lpstr>Yêu là khi Chúa sinh nơi chuồng chiên, một đêm tối gió rét, không có ai thân quen.</vt:lpstr>
      <vt:lpstr>Chúa đã tới, dòng lịch sử thế gian chia đôi. Đem yêu thương an vui, Chúa tô đẹp cuộc đời.</vt:lpstr>
      <vt:lpstr>Yêu là khi Chúa đóng đinh vì tôi. Tại cây gỗ Ngài đổ huyết ra cứu người.</vt:lpstr>
      <vt:lpstr>2. Yêu là khi Chúa cứu linh hồn tôi. Tìm tôi giữa bóng tối, nhân thế đang chơi vơi.</vt:lpstr>
      <vt:lpstr>Yêu là khi Chúa thứ tha tội tôi. Lòng gian ác rách rưới mang đớn đau không nguôi.</vt:lpstr>
      <vt:lpstr>Chúa đã tới rịt lành bao vết thương trong tôi, ban tin yêu vui tươi với hy vọng rạng ngời.</vt:lpstr>
      <vt:lpstr>Yêu là khi Chúa trên cao nhìn tôi. Đường muôn lối Ngài dẫn dắt tôi suốt đời.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Phan Minh Vinh An</cp:lastModifiedBy>
  <cp:revision>3</cp:revision>
  <dcterms:created xsi:type="dcterms:W3CDTF">2018-11-02T03:28:52Z</dcterms:created>
  <dcterms:modified xsi:type="dcterms:W3CDTF">2018-11-02T06:45:08Z</dcterms:modified>
</cp:coreProperties>
</file>