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559</a:t>
            </a:r>
            <a:br/>
            <a:r>
              <a:t> ÁNH LỬA HỒNG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Đêm Chúa giáng sinh hát vang muôn bài ca cho thế nhân vui thái bình.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Chúa là ngọn đèn soi trong thế gian và nối nhịp cầu thượng thiên xuống dương trần.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Jêsus giáng sinh ngay trong đêm nay, mau cùng nhau chúc mừng và đến hát ca tôn thờ Vua.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Đêm Chúa giáng sinh hát vang muôn bài ca cho thế nhân vui thái bình.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Chúa vào đời vì thương yêu chúng ta. Ngài xuống làm người cùng chia sớt vui buồn.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đến với những ai đang mang ưu tư tuyệt vọng trong khó nghèo, Ngài đến cảm thông cho trần gian.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Đêm Chúa giáng sinh hát vang muôn bài ca cho thế nhân vui thái bình.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Ánh lửa hồng từ Thiên Chúa giáng sinh, truyền khắp hồng trần cùng sưởi ấm cho người.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đến với chúng ta ngay trong đêm nay, xoa dịu bao nỗi lòng, Ngài cất giá băng trong đời 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182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559  ÁNH LỬA HỒNG</vt:lpstr>
      <vt:lpstr>1. Chúa là ngọn đèn soi trong thế gian và nối nhịp cầu thượng thiên xuống dương trần.</vt:lpstr>
      <vt:lpstr>Chúa Jêsus giáng sinh ngay trong đêm nay, mau cùng nhau chúc mừng và đến hát ca tôn thờ Vua.</vt:lpstr>
      <vt:lpstr>Đêm Chúa giáng sinh hát vang muôn bài ca cho thế nhân vui thái bình.</vt:lpstr>
      <vt:lpstr>2. Chúa vào đời vì thương yêu chúng ta. Ngài xuống làm người cùng chia sớt vui buồn.</vt:lpstr>
      <vt:lpstr>Chúa đến với những ai đang mang ưu tư tuyệt vọng trong khó nghèo, Ngài đến cảm thông cho trần gian.</vt:lpstr>
      <vt:lpstr>Đêm Chúa giáng sinh hát vang muôn bài ca cho thế nhân vui thái bình.</vt:lpstr>
      <vt:lpstr>3. Ánh lửa hồng từ Thiên Chúa giáng sinh, truyền khắp hồng trần cùng sưởi ấm cho người.</vt:lpstr>
      <vt:lpstr>Chúa đến với chúng ta ngay trong đêm nay, xoa dịu bao nỗi lòng, Ngài cất giá băng trong đời ta.</vt:lpstr>
      <vt:lpstr>Đêm Chúa giáng sinh hát vang muôn bài ca cho thế nhân vui thái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2018-11-02T06:44:59Z</dcterms:modified>
</cp:coreProperties>
</file>