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560</a:t>
            </a:r>
            <a:br/>
            <a:r>
              <a:t>MỘT ANH NHI RA ĐỜI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Đừng quên thân kia huyết tuôn chan hòa hầu thanh tẩy anh với tôi.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Jêsus chỉ có máng chiên thay giường, nệm ấm chỉ là cỏ khô.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Nhưng muôn dân đến kính tôn vinh Ngài, mỗi khi ngày giáng sinh lại về.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Hài nhi sinh ra ở Bết-lê-hem là Jêsus, Vua, Cứu Chúa. Kìa ngôi sao kia chiếu sáng huy hoàng đem tin tức vui lớn thay.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Jêsus chỉ có máng chiên thay giường, nệm ấm chỉ là cỏ khô.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Nhưng muôn dân đến kính tôn vinh Ngài, mỗi khi ngày giáng sinh lại về.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Kìa Anh Nhi kia dáng rất dịu dàng, thật xinh đẹp thay Con Thánh.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Jêsus là Cứu Chúa muôn người, bài nhân ái ca hát lên.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Jêsus chỉ có máng chiên thay giường, nệm ấm chỉ là cỏ khô.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Nhưng muôn dân đến kính tôn vinh Ngài, mỗi khi ngày giáng sinh lại về.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Rồi Jêsus cam chết trên thập hình, Ngài là Cứu Chúa nhân thế.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195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560 MỘT ANH NHI RA ĐỜI</vt:lpstr>
      <vt:lpstr>1. Hài nhi sinh ra ở Bết-lê-hem là Jêsus, Vua, Cứu Chúa. Kìa ngôi sao kia chiếu sáng huy hoàng đem tin tức vui lớn thay.</vt:lpstr>
      <vt:lpstr>Jêsus chỉ có máng chiên thay giường, nệm ấm chỉ là cỏ khô.</vt:lpstr>
      <vt:lpstr>Nhưng muôn dân đến kính tôn vinh Ngài, mỗi khi ngày giáng sinh lại về.</vt:lpstr>
      <vt:lpstr>2. Kìa Anh Nhi kia dáng rất dịu dàng, thật xinh đẹp thay Con Thánh.</vt:lpstr>
      <vt:lpstr>Rồi Jêsus là Cứu Chúa muôn người, bài nhân ái ca hát lên.</vt:lpstr>
      <vt:lpstr>Jêsus chỉ có máng chiên thay giường, nệm ấm chỉ là cỏ khô.</vt:lpstr>
      <vt:lpstr>Nhưng muôn dân đến kính tôn vinh Ngài, mỗi khi ngày giáng sinh lại về.</vt:lpstr>
      <vt:lpstr>3. Rồi Jêsus cam chết trên thập hình, Ngài là Cứu Chúa nhân thế.</vt:lpstr>
      <vt:lpstr>Đừng quên thân kia huyết tuôn chan hòa hầu thanh tẩy anh với tôi.</vt:lpstr>
      <vt:lpstr>Jêsus chỉ có máng chiên thay giường, nệm ấm chỉ là cỏ khô.</vt:lpstr>
      <vt:lpstr>Nhưng muôn dân đến kính tôn vinh Ngài, mỗi khi ngày giáng sinh lại về.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3</cp:revision>
  <dcterms:created xsi:type="dcterms:W3CDTF">2018-11-02T03:28:52Z</dcterms:created>
  <dcterms:modified xsi:type="dcterms:W3CDTF">2018-11-02T06:44:49Z</dcterms:modified>
</cp:coreProperties>
</file>