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561</a:t>
            </a:r>
            <a:br/>
            <a:r>
              <a:t>CÓ ÁNH SAO THẦN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282F-C54D-45FF-B3DB-213B4407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Mừng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Mừng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. 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 err="1">
                <a:solidFill>
                  <a:srgbClr val="FFFF00"/>
                </a:solidFill>
              </a:rPr>
              <a:t>Lạy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là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10135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phó</a:t>
            </a:r>
            <a:r>
              <a:rPr dirty="0"/>
              <a:t> Con </a:t>
            </a:r>
            <a:r>
              <a:rPr dirty="0" err="1"/>
              <a:t>độc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rỗi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tin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vẻ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-hem.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dặm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bác</a:t>
            </a:r>
            <a:r>
              <a:rPr dirty="0"/>
              <a:t> </a:t>
            </a:r>
            <a:r>
              <a:rPr dirty="0" err="1"/>
              <a:t>sĩ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ngắm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máng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đê</a:t>
            </a:r>
            <a:r>
              <a:rPr dirty="0"/>
              <a:t> </a:t>
            </a:r>
            <a:r>
              <a:rPr dirty="0" err="1"/>
              <a:t>hèn</a:t>
            </a:r>
            <a:r>
              <a:rPr dirty="0"/>
              <a:t>,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lạy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282F-C54D-45FF-B3DB-213B4407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Mừng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Mừng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. 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 err="1">
                <a:solidFill>
                  <a:srgbClr val="FFFF00"/>
                </a:solidFill>
              </a:rPr>
              <a:t>Lạy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là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6517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hừng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canh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tin </a:t>
            </a:r>
            <a:r>
              <a:rPr dirty="0" err="1"/>
              <a:t>báo</a:t>
            </a:r>
            <a:r>
              <a:rPr dirty="0"/>
              <a:t>: </a:t>
            </a:r>
            <a:br>
              <a:rPr lang="en-US" dirty="0"/>
            </a:br>
            <a:r>
              <a:rPr dirty="0" err="1"/>
              <a:t>Đấng</a:t>
            </a:r>
            <a:r>
              <a:rPr dirty="0"/>
              <a:t> Christ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Hớn</a:t>
            </a:r>
            <a:r>
              <a:rPr dirty="0"/>
              <a:t> </a:t>
            </a:r>
            <a:r>
              <a:rPr dirty="0" err="1"/>
              <a:t>hở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đến</a:t>
            </a:r>
            <a:br>
              <a:rPr lang="en-US" dirty="0"/>
            </a:b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-hem. </a:t>
            </a: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máng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282F-C54D-45FF-B3DB-213B4407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Mừng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Mừng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. 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 err="1">
                <a:solidFill>
                  <a:srgbClr val="FFFF00"/>
                </a:solidFill>
              </a:rPr>
              <a:t>Lạy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là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Vua</a:t>
            </a:r>
            <a:r>
              <a:rPr lang="en-GB" dirty="0">
                <a:solidFill>
                  <a:srgbClr val="FFFF00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3867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  <a:r>
              <a:rPr dirty="0" err="1"/>
              <a:t>Đành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chẳng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Trải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đến</a:t>
            </a:r>
            <a:br>
              <a:rPr lang="en-US" dirty="0"/>
            </a:br>
            <a:r>
              <a:rPr dirty="0" err="1"/>
              <a:t>Gô-gô-tha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ta </a:t>
            </a:r>
            <a:r>
              <a:rPr dirty="0" err="1"/>
              <a:t>đành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qua.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100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561 CÓ ÁNH SAO THẦN</vt:lpstr>
      <vt:lpstr>1. Có ánh sao thần chiếu Bết-lê-hem. Ngàn dặm  soi sáng các bác sĩ xem.</vt:lpstr>
      <vt:lpstr>Cứ ngắm tiến đến máng cỏ đê hèn, tìm thờ lạy  Vua là Vua đáng tôn.</vt:lpstr>
      <vt:lpstr>Mừng Chúa, Mừng Chúa.  Lạy Chúa là Vua. </vt:lpstr>
      <vt:lpstr>2. Ánh dương chưa hừng kẻ chăn còn canh.  Cùng được tin báo:  Đấng Christ đã sanh!</vt:lpstr>
      <vt:lpstr>Hớn hở cất bước đến Bết-lê-hem. Quỳ thờ lạy Vua tại nơi máng chiên.</vt:lpstr>
      <vt:lpstr>Mừng Chúa, Mừng Chúa.  Lạy Chúa là Vua. </vt:lpstr>
      <vt:lpstr>3. Chúa bỏ ngôi trời giáng sanh trần gian. Đành chịu đau đớn đến chết  chẳng than.</vt:lpstr>
      <vt:lpstr>Trải Bết-lê-hem đến Gô-gô-tha. Ngài vì tội ta đành đi suốt qua.</vt:lpstr>
      <vt:lpstr>Mừng Chúa, Mừng Chúa.  Lạy Chúa là Vua. </vt:lpstr>
      <vt:lpstr>4. Chúa xót thương đời phó Con độc sanh.  Từ thượng thiên xuống  chết thế chúng sanh.</vt:lpstr>
      <vt:lpstr>Cứu chúng thoát chết khiến rỗi linh hồn.  Người nào nhận tin  lòng vui vẻ thay.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7</cp:revision>
  <dcterms:created xsi:type="dcterms:W3CDTF">2018-11-02T03:28:52Z</dcterms:created>
  <dcterms:modified xsi:type="dcterms:W3CDTF">2018-11-08T02:48:51Z</dcterms:modified>
</cp:coreProperties>
</file>