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562</a:t>
            </a:r>
            <a:br>
              <a:rPr dirty="0"/>
            </a:br>
            <a:r>
              <a:rPr dirty="0"/>
              <a:t>CHUYỆN CÁC MỤC ĐỒNG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Một con trẻ ngủ yên nơi máng chiên bọc vuông khăn đơn giữa trời tuyết.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Nào mau đến tiếp nghinh Con Trời vì ta nên xuống trần thế.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Từ trời cao kia muôn thiên binh ca hát chúc Vua muôn vua lâm trần: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"Ô!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Nghe tin ấy các mục đồng lên đường đi tìm, vượt bao gian nguy giữa trời tối.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nôn nả đi tìm Đấng vừa sinh hạ, là Chân Chúa nay lâm trần.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Tại nơi máng cỏ chiên ô nhơ kia Hài nhi Jêsus yên lành ngủ.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Thật như sứ thiên đã báo tin Thần nhân nay giáng trần thế.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Họ mừng vui ca vang cùng muôn thiên sứ, khúc ca chúc tôn Con Trời: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"Ô!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Đoàn mục tử trong đêm trường giữ bầy chiên mình, ngồi chung nhau nơi giữa đồi vắng.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Muôn tinh tú điểm tô cảnh trời huy hoàng, bầy chiên ngủ yên an bình.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Thoạt nhiên giữa cảnh đêm đang yên tịnh, bừng lên muôn tia sáng rực rỡ.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Đoàn thiên sứ giáng lâm vinh quang, đồng ca vang khúc nhạc thánh.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Dịu dàng thay ca khúc mừng Christ giáng thế, chúc Vua muôn vua lâm trần: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"Ô!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Đừng kinh hãi ta đem cho các ngươi Tin Lành, mừng vui cho nhân thế hạ đây.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Thành Đa-vít Con Trời giáng trần đêm nầy. Là Christ, Chúa, Vua muôn đời.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316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Thánh Ca 562 CHUYỆN CÁC MỤC ĐỒNG</vt:lpstr>
      <vt:lpstr>1. Đoàn mục tử trong đêm trường giữ bầy chiên mình, ngồi chung nhau nơi giữa đồi vắng.</vt:lpstr>
      <vt:lpstr>Muôn tinh tú điểm tô cảnh trời huy hoàng, bầy chiên ngủ yên an bình.</vt:lpstr>
      <vt:lpstr>Thoạt nhiên giữa cảnh đêm đang yên tịnh, bừng lên muôn tia sáng rực rỡ.</vt:lpstr>
      <vt:lpstr>Đoàn thiên sứ giáng lâm vinh quang, đồng ca vang khúc nhạc thánh.</vt:lpstr>
      <vt:lpstr>Dịu dàng thay ca khúc mừng Christ giáng thế, chúc Vua muôn vua lâm trần:</vt:lpstr>
      <vt:lpstr>"Ô! vinh quang trên nơi cao kia cho Chúa, đất hưởng thái an muôn đời."</vt:lpstr>
      <vt:lpstr>2. Đừng kinh hãi ta đem cho các ngươi Tin Lành, mừng vui cho nhân thế hạ đây.</vt:lpstr>
      <vt:lpstr>Thành Đa-vít Con Trời giáng trần đêm nầy. Là Christ, Chúa, Vua muôn đời.</vt:lpstr>
      <vt:lpstr>Một con trẻ ngủ yên nơi máng chiên bọc vuông khăn đơn giữa trời tuyết.</vt:lpstr>
      <vt:lpstr>Nào mau đến tiếp nghinh Con Trời vì ta nên xuống trần thế.</vt:lpstr>
      <vt:lpstr>Từ trời cao kia muôn thiên binh ca hát chúc Vua muôn vua lâm trần:</vt:lpstr>
      <vt:lpstr>"Ô! vinh quang trên nơi cao kia cho Chúa, đất hưởng thái an muôn đời."</vt:lpstr>
      <vt:lpstr>3. Nghe tin ấy các mục đồng lên đường đi tìm, vượt bao gian nguy giữa trời tối.</vt:lpstr>
      <vt:lpstr>Lòng nôn nả đi tìm Đấng vừa sinh hạ, là Chân Chúa nay lâm trần.</vt:lpstr>
      <vt:lpstr>Tại nơi máng cỏ chiên ô nhơ kia Hài nhi Jêsus yên lành ngủ.</vt:lpstr>
      <vt:lpstr>Thật như sứ thiên đã báo tin Thần nhân nay giáng trần thế.</vt:lpstr>
      <vt:lpstr>Họ mừng vui ca vang cùng muôn thiên sứ, khúc ca chúc tôn Con Trời:</vt:lpstr>
      <vt:lpstr>"Ô! vinh quang trên nơi cao kia cho Chúa, đất hưởng thái an muôn đời."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N N T LOC</cp:lastModifiedBy>
  <cp:revision>4</cp:revision>
  <dcterms:created xsi:type="dcterms:W3CDTF">2018-11-02T03:28:52Z</dcterms:created>
  <dcterms:modified xsi:type="dcterms:W3CDTF">2018-11-08T02:02:08Z</dcterms:modified>
</cp:coreProperties>
</file>