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71" r:id="rId10"/>
    <p:sldId id="262" r:id="rId11"/>
    <p:sldId id="272" r:id="rId12"/>
    <p:sldId id="263" r:id="rId13"/>
    <p:sldId id="264" r:id="rId14"/>
    <p:sldId id="265" r:id="rId15"/>
    <p:sldId id="273" r:id="rId16"/>
    <p:sldId id="266" r:id="rId17"/>
    <p:sldId id="274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563</a:t>
            </a:r>
            <a:br>
              <a:rPr dirty="0"/>
            </a:br>
            <a:r>
              <a:rPr dirty="0"/>
              <a:t> CÙNG HÁT </a:t>
            </a:r>
            <a:br>
              <a:rPr lang="en-US" dirty="0"/>
            </a:br>
            <a:r>
              <a:rPr dirty="0"/>
              <a:t>HA-LÊ-LU-GIA!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Nô-ên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quán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nhộn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ồn</a:t>
            </a:r>
            <a:r>
              <a:rPr dirty="0"/>
              <a:t> </a:t>
            </a:r>
            <a:r>
              <a:rPr dirty="0" err="1"/>
              <a:t>ào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2EA7-E9D8-48D3-A062-DE6BAF96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có</a:t>
            </a:r>
            <a:r>
              <a:rPr lang="en-GB" dirty="0"/>
              <a:t> ai </a:t>
            </a:r>
            <a:r>
              <a:rPr lang="en-GB" dirty="0" err="1"/>
              <a:t>đâu</a:t>
            </a:r>
            <a:r>
              <a:rPr lang="en-GB" dirty="0"/>
              <a:t> </a:t>
            </a:r>
            <a:r>
              <a:rPr lang="en-GB" dirty="0" err="1"/>
              <a:t>ngờ</a:t>
            </a:r>
            <a:r>
              <a:rPr lang="en-GB" dirty="0"/>
              <a:t> </a:t>
            </a:r>
            <a:r>
              <a:rPr lang="en-GB" dirty="0" err="1"/>
              <a:t>Jêsus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đời</a:t>
            </a:r>
            <a:r>
              <a:rPr lang="en-GB" dirty="0"/>
              <a:t> </a:t>
            </a:r>
            <a:r>
              <a:rPr lang="en-GB" dirty="0" err="1"/>
              <a:t>lúc</a:t>
            </a:r>
            <a:r>
              <a:rPr lang="en-GB" dirty="0"/>
              <a:t> </a:t>
            </a:r>
            <a:r>
              <a:rPr lang="en-GB" dirty="0" err="1"/>
              <a:t>muôn</a:t>
            </a:r>
            <a:r>
              <a:rPr lang="en-GB" dirty="0"/>
              <a:t> </a:t>
            </a:r>
            <a:r>
              <a:rPr lang="en-GB" dirty="0" err="1"/>
              <a:t>thiên</a:t>
            </a:r>
            <a:r>
              <a:rPr lang="en-GB" dirty="0"/>
              <a:t> </a:t>
            </a:r>
            <a:r>
              <a:rPr lang="en-GB" dirty="0" err="1"/>
              <a:t>thần</a:t>
            </a:r>
            <a:r>
              <a:rPr lang="en-GB" dirty="0"/>
              <a:t> ca Ha-</a:t>
            </a:r>
            <a:r>
              <a:rPr lang="en-GB" dirty="0" err="1"/>
              <a:t>lê</a:t>
            </a:r>
            <a:r>
              <a:rPr lang="en-GB" dirty="0"/>
              <a:t>-</a:t>
            </a:r>
            <a:r>
              <a:rPr lang="en-GB" dirty="0" err="1"/>
              <a:t>lu-gia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66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Nô-ên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dặm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16F-E0DD-4D3A-9BC3-38991C6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ngắm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băng</a:t>
            </a:r>
            <a:r>
              <a:rPr lang="en-GB" dirty="0"/>
              <a:t> qua non </a:t>
            </a:r>
            <a:r>
              <a:rPr lang="en-GB" dirty="0" err="1"/>
              <a:t>cao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suối</a:t>
            </a:r>
            <a:r>
              <a:rPr lang="en-GB" dirty="0"/>
              <a:t> </a:t>
            </a:r>
            <a:r>
              <a:rPr lang="en-GB" dirty="0" err="1"/>
              <a:t>sâu</a:t>
            </a:r>
            <a:r>
              <a:rPr lang="en-GB" dirty="0"/>
              <a:t>, </a:t>
            </a:r>
            <a:r>
              <a:rPr lang="en-GB" dirty="0" err="1"/>
              <a:t>chung</a:t>
            </a:r>
            <a:r>
              <a:rPr lang="en-GB" dirty="0"/>
              <a:t> </a:t>
            </a:r>
            <a:r>
              <a:rPr lang="en-GB" dirty="0" err="1"/>
              <a:t>lời</a:t>
            </a:r>
            <a:r>
              <a:rPr lang="en-GB" dirty="0"/>
              <a:t> ca </a:t>
            </a:r>
            <a:br>
              <a:rPr lang="en-GB" dirty="0"/>
            </a:br>
            <a:r>
              <a:rPr lang="en-GB" dirty="0"/>
              <a:t>Ha-</a:t>
            </a:r>
            <a:r>
              <a:rPr lang="en-GB" dirty="0" err="1"/>
              <a:t>lê</a:t>
            </a:r>
            <a:r>
              <a:rPr lang="en-GB" dirty="0"/>
              <a:t>-</a:t>
            </a:r>
            <a:r>
              <a:rPr lang="en-GB" dirty="0" err="1"/>
              <a:t>lu-gia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6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Nô-ên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 </a:t>
            </a:r>
            <a:r>
              <a:rPr dirty="0" err="1"/>
              <a:t>lạnh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tin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AE76-297B-4433-81BA-D900C0A7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hát</a:t>
            </a:r>
            <a:r>
              <a:rPr lang="en-GB" dirty="0"/>
              <a:t> </a:t>
            </a:r>
            <a:r>
              <a:rPr lang="en-GB" dirty="0" err="1"/>
              <a:t>vui</a:t>
            </a:r>
            <a:r>
              <a:rPr lang="en-GB" dirty="0"/>
              <a:t> bao </a:t>
            </a:r>
            <a:r>
              <a:rPr lang="en-GB" dirty="0" err="1"/>
              <a:t>lời</a:t>
            </a:r>
            <a:r>
              <a:rPr lang="en-GB" dirty="0"/>
              <a:t> ca </a:t>
            </a:r>
            <a:br>
              <a:rPr lang="en-GB" dirty="0"/>
            </a:br>
            <a:r>
              <a:rPr lang="en-GB" dirty="0"/>
              <a:t>Ha-</a:t>
            </a:r>
            <a:r>
              <a:rPr lang="en-GB" dirty="0" err="1"/>
              <a:t>lê</a:t>
            </a:r>
            <a:r>
              <a:rPr lang="en-GB" dirty="0"/>
              <a:t>-</a:t>
            </a:r>
            <a:r>
              <a:rPr lang="en-GB" dirty="0" err="1"/>
              <a:t>lu-gia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45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,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D4AD-0EE3-4C83-AEEF-711C613E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ngân vang dâng lên </a:t>
            </a:r>
            <a:r>
              <a:rPr lang="vi-VN" dirty="0" err="1"/>
              <a:t>Chúa</a:t>
            </a:r>
            <a:r>
              <a:rPr lang="vi-VN" dirty="0"/>
              <a:t> yêu thương </a:t>
            </a:r>
            <a:r>
              <a:rPr lang="vi-VN" dirty="0" err="1"/>
              <a:t>lời</a:t>
            </a:r>
            <a:r>
              <a:rPr lang="vi-VN" dirty="0"/>
              <a:t> ca Ha-lê-lu-gia.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8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địa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4FEE-B7A6-4D44-83A5-9DC46A02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nhịp</a:t>
            </a:r>
            <a:r>
              <a:rPr lang="en-GB" dirty="0"/>
              <a:t> </a:t>
            </a:r>
            <a:r>
              <a:rPr lang="en-GB" dirty="0" err="1"/>
              <a:t>nhàng</a:t>
            </a:r>
            <a:r>
              <a:rPr lang="en-GB" dirty="0"/>
              <a:t> </a:t>
            </a:r>
            <a:r>
              <a:rPr lang="en-GB" dirty="0" err="1"/>
              <a:t>hát</a:t>
            </a:r>
            <a:r>
              <a:rPr lang="en-GB" dirty="0"/>
              <a:t> </a:t>
            </a:r>
            <a:r>
              <a:rPr lang="en-GB" dirty="0" err="1"/>
              <a:t>vang</a:t>
            </a:r>
            <a:r>
              <a:rPr lang="en-GB" dirty="0"/>
              <a:t> bao </a:t>
            </a:r>
            <a:r>
              <a:rPr lang="en-GB" dirty="0" err="1"/>
              <a:t>lời</a:t>
            </a:r>
            <a:r>
              <a:rPr lang="en-GB" dirty="0"/>
              <a:t> ca Ha-</a:t>
            </a:r>
            <a:r>
              <a:rPr lang="en-GB" dirty="0" err="1"/>
              <a:t>lê</a:t>
            </a:r>
            <a:r>
              <a:rPr lang="en-GB" dirty="0"/>
              <a:t>-</a:t>
            </a:r>
            <a:r>
              <a:rPr lang="en-GB" dirty="0" err="1"/>
              <a:t>lu-gia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8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Nô-ên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ra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F68-9C17-49FD-857C-7D3CBDD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khắp</a:t>
            </a:r>
            <a:r>
              <a:rPr lang="en-GB" dirty="0"/>
              <a:t> </a:t>
            </a:r>
            <a:r>
              <a:rPr lang="en-GB" dirty="0" err="1"/>
              <a:t>khung</a:t>
            </a:r>
            <a:r>
              <a:rPr lang="en-GB" dirty="0"/>
              <a:t> </a:t>
            </a:r>
            <a:r>
              <a:rPr lang="en-GB" dirty="0" err="1"/>
              <a:t>trời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thiên</a:t>
            </a:r>
            <a:r>
              <a:rPr lang="en-GB" dirty="0"/>
              <a:t> </a:t>
            </a:r>
            <a:r>
              <a:rPr lang="en-GB" dirty="0" err="1"/>
              <a:t>binh</a:t>
            </a:r>
            <a:r>
              <a:rPr lang="en-GB" dirty="0"/>
              <a:t> </a:t>
            </a:r>
            <a:r>
              <a:rPr lang="en-GB" dirty="0" err="1"/>
              <a:t>tung</a:t>
            </a:r>
            <a:r>
              <a:rPr lang="en-GB" dirty="0"/>
              <a:t> bay </a:t>
            </a:r>
            <a:r>
              <a:rPr lang="en-GB" dirty="0" err="1"/>
              <a:t>hát</a:t>
            </a:r>
            <a:r>
              <a:rPr lang="en-GB" dirty="0"/>
              <a:t> </a:t>
            </a:r>
            <a:r>
              <a:rPr lang="en-GB" dirty="0" err="1"/>
              <a:t>vang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lời</a:t>
            </a:r>
            <a:r>
              <a:rPr lang="en-GB" dirty="0"/>
              <a:t> ca </a:t>
            </a:r>
            <a:br>
              <a:rPr lang="en-GB" dirty="0"/>
            </a:br>
            <a:r>
              <a:rPr lang="en-GB" dirty="0"/>
              <a:t>Ha-</a:t>
            </a:r>
            <a:r>
              <a:rPr lang="en-GB" dirty="0" err="1"/>
              <a:t>lê</a:t>
            </a:r>
            <a:r>
              <a:rPr lang="en-GB" dirty="0"/>
              <a:t>-</a:t>
            </a:r>
            <a:r>
              <a:rPr lang="en-GB" dirty="0" err="1"/>
              <a:t>lu-gia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220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563  CÙNG HÁT  HA-LÊ-LU-GIA!</vt:lpstr>
      <vt:lpstr>1. Ca lên đi cây xanh núi cao sông dài, hòa cùng ngàn nhịp sóng trên đại dương, </vt:lpstr>
      <vt:lpstr>ngân vang dâng lên Chúa yêu thương lời ca Ha-lê-lu-gia.</vt:lpstr>
      <vt:lpstr>Ca lên đi muôn thiên sứ nơi thiên đàng hòa cùng lòng người bốn phương trên mặt địa cầu, </vt:lpstr>
      <vt:lpstr>nhịp nhàng hát vang bao lời ca Ha-lê-lu-gia.</vt:lpstr>
      <vt:lpstr>Ta vui hát Ha-lê-lu-gia, cùng hát Ha-lê-lu-gia, dâng tiếng Ha-lê-lu-gia  tôn vinh Chúa muôn đời.</vt:lpstr>
      <vt:lpstr>Ta vui hát Ha-lê-lu-gia cùng hát Ha-lê-lu-gia, nhạc khúc Ha-lê-lu-gia  du dương lướt trời xa.</vt:lpstr>
      <vt:lpstr>2. Đêm Nô-ên năm xưa Chúa sinh ra đời chuộc tội loài người, </vt:lpstr>
      <vt:lpstr>khắp khung trời cao  thiên binh tung bay hát vang lên lời ca  Ha-lê-lu-gia.</vt:lpstr>
      <vt:lpstr>Đêm Nô-ên năm xưa  quán kia đông người  nhộn nhịp ồn ào</vt:lpstr>
      <vt:lpstr>có ai đâu ngờ Jêsus vào đời lúc muôn thiên thần ca Ha-lê-lu-gia.</vt:lpstr>
      <vt:lpstr>Ta vui hát Ha-lê-lu-gia, cùng hát Ha-lê-lu-gia, dâng tiếng Ha-lê-lu-gia  tôn vinh Chúa muôn đời.</vt:lpstr>
      <vt:lpstr>Ta vui hát Ha-lê-lu-gia cùng hát Ha-lê-lu-gia, nhạc khúc Ha-lê-lu-gia  du dương lướt trời xa.</vt:lpstr>
      <vt:lpstr>3. Đêm Nô-ên năm xưa có ba vua từ ngàn dặm tìm Ngài,.</vt:lpstr>
      <vt:lpstr>ngắm theo vì sao băng qua non cao,  suối sâu, chung lời ca  Ha-lê-lu-gia</vt:lpstr>
      <vt:lpstr>Đêm Nô-ên năm xưa có anh chăn bầy lạnh lùng ngoài đồng vắng nghe tin mừng Ngài vào cuộc đời, </vt:lpstr>
      <vt:lpstr>hát vui bao lời ca  Ha-lê-lu-gia.</vt:lpstr>
      <vt:lpstr>Ta vui hát Ha-lê-lu-gia, cùng hát Ha-lê-lu-gia, dâng tiếng Ha-lê-lu-gia  tôn vinh Chúa muôn đời.</vt:lpstr>
      <vt:lpstr>Ta vui hát Ha-lê-lu-gia cùng hát Ha-lê-lu-gia, nhạc khúc Ha-lê-lu-gia  du dương lướt trời xa.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2018-11-08T02:55:55Z</dcterms:modified>
</cp:coreProperties>
</file>