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564</a:t>
            </a:r>
            <a:br>
              <a:rPr dirty="0"/>
            </a:br>
            <a:r>
              <a:rPr dirty="0"/>
              <a:t>KÌA XEM NƠI </a:t>
            </a:r>
            <a:br>
              <a:rPr lang="en-US" dirty="0"/>
            </a:br>
            <a:r>
              <a:rPr dirty="0"/>
              <a:t>BẾT-LÊ-HEM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Kìa xem nơi Bết-lê-hem trong máng cỏ thấp hèn. Hài Nhi Jêsus sinh ra lấy thân hình giống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Trời cao kia các ngôi sao lấp lánh ngó xuống Ngài. Hài Nhi Jêsus xinh tươi ngủ trên nệm yên vui.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Bò chiên, bê ở nơi đây, cúi đánh thức Chúa dậy, Nhưng anh nhi Jêsus ta chẳng kêu hoặc khóc 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đoái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US" dirty="0"/>
            </a:br>
            <a:r>
              <a:rPr dirty="0"/>
              <a:t>Ở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r>
              <a:rPr dirty="0" err="1"/>
              <a:t>giang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ban </a:t>
            </a:r>
            <a:br>
              <a:rPr lang="en-US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.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an </a:t>
            </a:r>
            <a:r>
              <a:rPr dirty="0" err="1"/>
              <a:t>ninh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,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102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564 KÌA XEM NƠI  BẾT-LÊ-HEM</vt:lpstr>
      <vt:lpstr>1. Kìa xem nơi Bết-lê-hem trong máng cỏ thấp hèn. Hài Nhi Jêsus sinh ra lấy thân hình giống ta.</vt:lpstr>
      <vt:lpstr>Trời cao kia các ngôi sao lấp lánh ngó xuống Ngài. Hài Nhi Jêsus xinh tươi ngủ trên nệm yên vui.</vt:lpstr>
      <vt:lpstr>2. Bò chiên, bê ở nơi đây, cúi đánh thức Chúa dậy, Nhưng anh nhi Jêsus ta chẳng kêu hoặc khóc la.</vt:lpstr>
      <vt:lpstr>Thật tôi yêu mến Jêsus xin Chúa đoái đến tôi.  Ở bên tôi, phủ che tôi,  đến khi trời bình minh.</vt:lpstr>
      <vt:lpstr>3. Cầu Jêsus Chúa hiển vinh, giang tay ban  phước lành. Dìu tôi trong cảnh an ninh để tôi được vững tâm.</vt:lpstr>
      <vt:lpstr>Nguyện đưa tôi đến  thiên cung, bên ngôi Chúa thỏa lòng. Để tôn vinh Jêsus tôi, hát khen Ngài không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2018-11-08T03:00:33Z</dcterms:modified>
</cp:coreProperties>
</file>