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565</a:t>
            </a:r>
            <a:br>
              <a:rPr dirty="0"/>
            </a:br>
            <a:r>
              <a:rPr dirty="0"/>
              <a:t>CHUÔNG GIÁNG SINH</a:t>
            </a:r>
            <a:r>
              <a:rPr lang="en-US" dirty="0"/>
              <a:t> </a:t>
            </a:r>
            <a:r>
              <a:rPr dirty="0"/>
              <a:t>NGÂN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thành</a:t>
            </a:r>
            <a:r>
              <a:rPr dirty="0"/>
              <a:t>: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ban an </a:t>
            </a:r>
            <a:r>
              <a:rPr dirty="0" err="1"/>
              <a:t>bình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ai </a:t>
            </a:r>
            <a:r>
              <a:rPr dirty="0" err="1"/>
              <a:t>hằng</a:t>
            </a:r>
            <a:r>
              <a:rPr dirty="0"/>
              <a:t> </a:t>
            </a:r>
            <a:br>
              <a:rPr lang="en-US" dirty="0"/>
            </a:br>
            <a:r>
              <a:rPr dirty="0"/>
              <a:t>khao </a:t>
            </a:r>
            <a:r>
              <a:rPr dirty="0" err="1"/>
              <a:t>khát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; </a:t>
            </a:r>
            <a:br>
              <a:rPr lang="en-US" dirty="0"/>
            </a:br>
            <a:r>
              <a:rPr dirty="0" err="1"/>
              <a:t>chắc</a:t>
            </a:r>
            <a:r>
              <a:rPr dirty="0"/>
              <a:t> </a:t>
            </a:r>
            <a:r>
              <a:rPr dirty="0" err="1"/>
              <a:t>chắn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ban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Chuông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Cho </a:t>
            </a:r>
            <a:r>
              <a:rPr dirty="0" err="1"/>
              <a:t>những</a:t>
            </a:r>
            <a:r>
              <a:rPr dirty="0"/>
              <a:t> ai </a:t>
            </a:r>
            <a:r>
              <a:rPr dirty="0" err="1"/>
              <a:t>hằng</a:t>
            </a:r>
            <a:r>
              <a:rPr dirty="0"/>
              <a:t> </a:t>
            </a:r>
            <a:br>
              <a:rPr lang="en-US" dirty="0"/>
            </a:br>
            <a:r>
              <a:rPr dirty="0"/>
              <a:t>khao </a:t>
            </a:r>
            <a:r>
              <a:rPr dirty="0" err="1"/>
              <a:t>khát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; </a:t>
            </a:r>
            <a:br>
              <a:rPr lang="en-US" dirty="0"/>
            </a:br>
            <a:r>
              <a:rPr dirty="0" err="1"/>
              <a:t>chắc</a:t>
            </a:r>
            <a:r>
              <a:rPr dirty="0"/>
              <a:t> </a:t>
            </a:r>
            <a:r>
              <a:rPr dirty="0" err="1"/>
              <a:t>chắn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ban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Chuông</a:t>
            </a:r>
            <a:r>
              <a:rPr dirty="0"/>
              <a:t> </a:t>
            </a: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bốn</a:t>
            </a:r>
            <a:r>
              <a:rPr dirty="0"/>
              <a:t> </a:t>
            </a:r>
            <a:r>
              <a:rPr dirty="0" err="1"/>
              <a:t>phương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 </a:t>
            </a:r>
            <a:r>
              <a:rPr dirty="0" err="1"/>
              <a:t>lướt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sông</a:t>
            </a:r>
            <a:r>
              <a:rPr dirty="0"/>
              <a:t> </a:t>
            </a:r>
            <a:r>
              <a:rPr dirty="0" err="1"/>
              <a:t>dài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núi</a:t>
            </a:r>
            <a:r>
              <a:rPr dirty="0"/>
              <a:t> </a:t>
            </a:r>
            <a:r>
              <a:rPr dirty="0" err="1"/>
              <a:t>cao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 khắp địa cầu nghe đến Tin Lành, biết Jêsus yêu thương nhân loại.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Chuông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 khắp địa cầu nghe đến Tin Lành, biết Cứu Chúa yêu thương nhân loại.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Chuông</a:t>
            </a:r>
            <a:r>
              <a:rPr dirty="0"/>
              <a:t> </a:t>
            </a: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 </a:t>
            </a:r>
            <a:r>
              <a:rPr dirty="0" err="1"/>
              <a:t>ngân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gần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thót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ra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bốn</a:t>
            </a:r>
            <a:r>
              <a:rPr dirty="0"/>
              <a:t> </a:t>
            </a:r>
            <a:r>
              <a:rPr dirty="0" err="1"/>
              <a:t>phương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loan </a:t>
            </a:r>
            <a:r>
              <a:rPr dirty="0" err="1"/>
              <a:t>báo</a:t>
            </a:r>
            <a:r>
              <a:rPr dirty="0"/>
              <a:t> tin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loại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đêm</a:t>
            </a:r>
            <a:r>
              <a:rPr dirty="0"/>
              <a:t> nay ra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Chuông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Loan báo tin mừng cho cả nhân loại biết Cứu Chúa đêm nay ra đời.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xao</a:t>
            </a:r>
            <a:r>
              <a:rPr dirty="0"/>
              <a:t> </a:t>
            </a:r>
            <a:r>
              <a:rPr dirty="0" err="1"/>
              <a:t>xuyến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chung</a:t>
            </a:r>
            <a:r>
              <a:rPr dirty="0"/>
              <a:t> </a:t>
            </a:r>
            <a:r>
              <a:rPr dirty="0" err="1"/>
              <a:t>bài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Thánh</a:t>
            </a:r>
            <a:r>
              <a:rPr dirty="0"/>
              <a:t> ca;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 </a:t>
            </a:r>
            <a:r>
              <a:rPr dirty="0" err="1"/>
              <a:t>khúc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</a:t>
            </a:r>
            <a:br>
              <a:rPr lang="en-US" dirty="0"/>
            </a:br>
            <a:r>
              <a:rPr dirty="0"/>
              <a:t> ca </a:t>
            </a:r>
            <a:r>
              <a:rPr dirty="0" err="1"/>
              <a:t>khúc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,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br>
              <a:rPr lang="en-US" dirty="0"/>
            </a:br>
            <a:r>
              <a:rPr dirty="0"/>
              <a:t>con </a:t>
            </a:r>
            <a:r>
              <a:rPr dirty="0" err="1"/>
              <a:t>người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Chuông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 </a:t>
            </a:r>
            <a:r>
              <a:rPr dirty="0" err="1"/>
              <a:t>khúc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br>
              <a:rPr lang="en-US" dirty="0"/>
            </a:br>
            <a:r>
              <a:rPr dirty="0"/>
              <a:t>ca </a:t>
            </a:r>
            <a:r>
              <a:rPr dirty="0" err="1"/>
              <a:t>khúc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,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br>
              <a:rPr lang="en-US" dirty="0"/>
            </a:br>
            <a:r>
              <a:rPr dirty="0"/>
              <a:t>con </a:t>
            </a:r>
            <a:r>
              <a:rPr dirty="0" err="1"/>
              <a:t>người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197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565 CHUÔNG GIÁNG SINH NGÂN</vt:lpstr>
      <vt:lpstr>1. Chuông Giáng Sinh lại ngân khắp xa gần,  thánh thót vang ra cùng bốn phương,</vt:lpstr>
      <vt:lpstr>loan báo tin mừng cho cả nhân loại biết Jêsus  đêm nay ra đời.</vt:lpstr>
      <vt:lpstr>Đêm thánh, đêm thánh! Chuông vẫn ngân nga rền không gian. Ơn phước,  ơn phước! Chúa Jêsus giáng sinh cho đời.</vt:lpstr>
      <vt:lpstr>Loan báo tin mừng cho cả nhân loại biết Cứu Chúa đêm nay ra đời.</vt:lpstr>
      <vt:lpstr>2. Đêm Giáng Sinh về  xao xuyến tâm hồn,  hát vang lên chung bài  Thánh ca;</vt:lpstr>
      <vt:lpstr>ca khúc muôn đời,  ca khúc cao vời, chúc tán Chúa yêu thương  con người.</vt:lpstr>
      <vt:lpstr>Đêm thánh, đêm thánh! Chuông vẫn ngân nga rền không gian. Ơn phước,  ơn phước! Chúa Jêsus giáng sinh cho đời.</vt:lpstr>
      <vt:lpstr>Ca khúc muôn đời,  ca khúc cao vời, chúc tán Chúa yêu thương  con người.</vt:lpstr>
      <vt:lpstr>3. Nhân Giáng Sinh về mong ước chân thành: Chúa sẽ ban an bình  thỏa vui</vt:lpstr>
      <vt:lpstr>cho những ai hằng  khao khát ơn trời;  chắc chắn Chúa sẽ ban thêm nhiều.</vt:lpstr>
      <vt:lpstr>Đêm thánh, đêm thánh! Chuông vẫn ngân nga rền không gian. Ơn phước,  ơn phước! Chúa Jêsus giáng sinh cho đời.</vt:lpstr>
      <vt:lpstr>Cho những ai hằng  khao khát ơn trời;  chắc chắn Chúa sẽ ban thêm nhiều.</vt:lpstr>
      <vt:lpstr>4. Chuông Giáng Sinh lại vang bốn phương trời, lướt êm trên sông dài  núi cao</vt:lpstr>
      <vt:lpstr>cho khắp địa cầu nghe đến Tin Lành, biết Jêsus yêu thương nhân loại.</vt:lpstr>
      <vt:lpstr>Đêm thánh, đêm thánh! Chuông vẫn ngân nga rền không gian. Ơn phước,  ơn phước! Chúa Jêsus giáng sinh cho đời.</vt:lpstr>
      <vt:lpstr>Cho khắp địa cầu nghe đến Tin Lành, biết Cứu Chúa yêu thương nhân loại.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2018-11-08T03:04:02Z</dcterms:modified>
</cp:coreProperties>
</file>