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75" r:id="rId18"/>
    <p:sldId id="269" r:id="rId19"/>
    <p:sldId id="270" r:id="rId20"/>
    <p:sldId id="271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566</a:t>
            </a:r>
            <a:br/>
            <a:r>
              <a:t>CHÚNG TÔI VUA TỪ MIỀN ĐÔNG XA VỜI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Nhũ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Ngát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ngào</a:t>
            </a:r>
            <a:r>
              <a:rPr dirty="0"/>
              <a:t> </a:t>
            </a:r>
            <a:r>
              <a:rPr dirty="0" err="1"/>
              <a:t>ngạt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tỏa</a:t>
            </a:r>
            <a:r>
              <a:rPr dirty="0"/>
              <a:t> bay </a:t>
            </a:r>
            <a:r>
              <a:rPr dirty="0" err="1"/>
              <a:t>trước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 Long </a:t>
            </a:r>
            <a:r>
              <a:rPr dirty="0" err="1">
                <a:solidFill>
                  <a:srgbClr val="FFFF00"/>
                </a:solidFill>
              </a:rPr>
              <a:t>lanh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0A50-0BF7-4147-A7BD-84CBA7FF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miền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trời</a:t>
            </a:r>
            <a:r>
              <a:rPr lang="vi-VN" dirty="0">
                <a:solidFill>
                  <a:srgbClr val="FFFF00"/>
                </a:solidFill>
              </a:rPr>
              <a:t> tây sao </a:t>
            </a:r>
            <a:r>
              <a:rPr lang="vi-VN" dirty="0" err="1">
                <a:solidFill>
                  <a:srgbClr val="FFFF00"/>
                </a:solidFill>
              </a:rPr>
              <a:t>dẫn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chúng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 vô bên nơi </a:t>
            </a:r>
            <a:r>
              <a:rPr lang="vi-VN" dirty="0" err="1">
                <a:solidFill>
                  <a:srgbClr val="FFFF00"/>
                </a:solidFill>
              </a:rPr>
              <a:t>sự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sáng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thật</a:t>
            </a:r>
            <a:r>
              <a:rPr lang="vi-VN" dirty="0">
                <a:solidFill>
                  <a:srgbClr val="FFFF00"/>
                </a:solidFill>
              </a:rPr>
              <a:t> nay.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bi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dược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ngần</a:t>
            </a:r>
            <a:r>
              <a:rPr dirty="0"/>
              <a:t>.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nếm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bực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đổ</a:t>
            </a:r>
            <a:r>
              <a:rPr dirty="0"/>
              <a:t> ra </a:t>
            </a:r>
            <a:r>
              <a:rPr dirty="0" err="1"/>
              <a:t>ấy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 Long </a:t>
            </a:r>
            <a:r>
              <a:rPr dirty="0" err="1">
                <a:solidFill>
                  <a:srgbClr val="FFFF00"/>
                </a:solidFill>
              </a:rPr>
              <a:t>lanh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FA42-859E-404F-B07C-2A70684B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miền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trời</a:t>
            </a:r>
            <a:r>
              <a:rPr lang="vi-VN" dirty="0">
                <a:solidFill>
                  <a:srgbClr val="FFFF00"/>
                </a:solidFill>
              </a:rPr>
              <a:t> tây sao </a:t>
            </a:r>
            <a:r>
              <a:rPr lang="vi-VN" dirty="0" err="1">
                <a:solidFill>
                  <a:srgbClr val="FFFF00"/>
                </a:solidFill>
              </a:rPr>
              <a:t>dẫn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chúng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 vô bên nơi </a:t>
            </a:r>
            <a:r>
              <a:rPr lang="vi-VN" dirty="0" err="1">
                <a:solidFill>
                  <a:srgbClr val="FFFF00"/>
                </a:solidFill>
              </a:rPr>
              <a:t>sự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sáng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thật</a:t>
            </a:r>
            <a:r>
              <a:rPr lang="vi-VN" dirty="0">
                <a:solidFill>
                  <a:srgbClr val="FFFF00"/>
                </a:solidFill>
              </a:rPr>
              <a:t> nay.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nay </a:t>
            </a:r>
            <a:r>
              <a:rPr dirty="0" err="1"/>
              <a:t>rồi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âu</a:t>
            </a:r>
            <a:r>
              <a:rPr dirty="0"/>
              <a:t> ca, </a:t>
            </a:r>
            <a:br>
              <a:rPr lang="en-GB" dirty="0"/>
            </a:b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dội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“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,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ta” </a:t>
            </a:r>
            <a:r>
              <a:rPr dirty="0" err="1"/>
              <a:t>ấy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khúc</a:t>
            </a:r>
            <a:r>
              <a:rPr dirty="0"/>
              <a:t> ca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 Long </a:t>
            </a:r>
            <a:r>
              <a:rPr dirty="0" err="1">
                <a:solidFill>
                  <a:srgbClr val="FFFF00"/>
                </a:solidFill>
              </a:rPr>
              <a:t>lanh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EB26-7C07-4B4A-86C2-E09007FF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miền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trời</a:t>
            </a:r>
            <a:r>
              <a:rPr lang="vi-VN" dirty="0">
                <a:solidFill>
                  <a:srgbClr val="FFFF00"/>
                </a:solidFill>
              </a:rPr>
              <a:t> tây sao </a:t>
            </a:r>
            <a:r>
              <a:rPr lang="vi-VN" dirty="0" err="1">
                <a:solidFill>
                  <a:srgbClr val="FFFF00"/>
                </a:solidFill>
              </a:rPr>
              <a:t>dẫn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chúng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 vô bên nơi </a:t>
            </a:r>
            <a:r>
              <a:rPr lang="vi-VN" dirty="0" err="1">
                <a:solidFill>
                  <a:srgbClr val="FFFF00"/>
                </a:solidFill>
              </a:rPr>
              <a:t>sự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sáng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thật</a:t>
            </a:r>
            <a:r>
              <a:rPr lang="vi-VN" dirty="0">
                <a:solidFill>
                  <a:srgbClr val="FFFF00"/>
                </a:solidFill>
              </a:rPr>
              <a:t> nay.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9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Ðến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 Long </a:t>
            </a:r>
            <a:r>
              <a:rPr dirty="0" err="1">
                <a:solidFill>
                  <a:srgbClr val="FFFF00"/>
                </a:solidFill>
              </a:rPr>
              <a:t>lanh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DE7C-F4D7-490E-8744-57090908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miền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trời</a:t>
            </a:r>
            <a:r>
              <a:rPr lang="vi-VN" dirty="0">
                <a:solidFill>
                  <a:srgbClr val="FFFF00"/>
                </a:solidFill>
              </a:rPr>
              <a:t> tây sao </a:t>
            </a:r>
            <a:r>
              <a:rPr lang="vi-VN" dirty="0" err="1">
                <a:solidFill>
                  <a:srgbClr val="FFFF00"/>
                </a:solidFill>
              </a:rPr>
              <a:t>dẫn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chúng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 vô bên nơi </a:t>
            </a:r>
            <a:r>
              <a:rPr lang="vi-VN" dirty="0" err="1">
                <a:solidFill>
                  <a:srgbClr val="FFFF00"/>
                </a:solidFill>
              </a:rPr>
              <a:t>sự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sáng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thật</a:t>
            </a:r>
            <a:r>
              <a:rPr lang="vi-VN" dirty="0">
                <a:solidFill>
                  <a:srgbClr val="FFFF00"/>
                </a:solidFill>
              </a:rPr>
              <a:t> nay.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thành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ra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Cúi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kim</a:t>
            </a:r>
            <a:r>
              <a:rPr dirty="0"/>
              <a:t> </a:t>
            </a:r>
            <a:r>
              <a:rPr dirty="0" err="1"/>
              <a:t>miện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Ngài trên tôi chẳng dứt chẳng thôi Quản cai luôn không rời.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diệu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. Long </a:t>
            </a:r>
            <a:r>
              <a:rPr dirty="0" err="1">
                <a:solidFill>
                  <a:srgbClr val="FFFF00"/>
                </a:solidFill>
              </a:rPr>
              <a:t>lanh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19EC-5923-4C86-B310-C0192939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miền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trời</a:t>
            </a:r>
            <a:r>
              <a:rPr lang="vi-VN" dirty="0">
                <a:solidFill>
                  <a:srgbClr val="FFFF00"/>
                </a:solidFill>
              </a:rPr>
              <a:t> tây sao </a:t>
            </a:r>
            <a:r>
              <a:rPr lang="vi-VN" dirty="0" err="1">
                <a:solidFill>
                  <a:srgbClr val="FFFF00"/>
                </a:solidFill>
              </a:rPr>
              <a:t>dẫn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chúng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đến</a:t>
            </a:r>
            <a:r>
              <a:rPr lang="vi-VN" dirty="0">
                <a:solidFill>
                  <a:srgbClr val="FFFF00"/>
                </a:solidFill>
              </a:rPr>
              <a:t> vô bên nơi </a:t>
            </a:r>
            <a:r>
              <a:rPr lang="vi-VN" dirty="0" err="1">
                <a:solidFill>
                  <a:srgbClr val="FFFF00"/>
                </a:solidFill>
              </a:rPr>
              <a:t>sự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sáng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thật</a:t>
            </a:r>
            <a:r>
              <a:rPr lang="vi-VN" dirty="0">
                <a:solidFill>
                  <a:srgbClr val="FFFF00"/>
                </a:solidFill>
              </a:rPr>
              <a:t> nay.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2637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242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Presentation1</vt:lpstr>
      <vt:lpstr>Thánh Ca 566 CHÚNG TÔI VUA TỪ MIỀN ĐÔNG XA VỜI</vt:lpstr>
      <vt:lpstr>1. Chúng tôi Vua từ miền đông xa vời.  Thấy ngôi sao Ngài  sáng rạng ngời. </vt:lpstr>
      <vt:lpstr>Vượt rừng hoang  sông núi dưới ánh sao Ðến tôn Vua đời đời. </vt:lpstr>
      <vt:lpstr>Ánh sao đêm nay kỳ thay, diệu thay. Long lanh  tia vàng kim miện đây, </vt:lpstr>
      <vt:lpstr>miền trời tây sao dẫn chúng tôi đến vô bên nơi sự sáng thật nay.</vt:lpstr>
      <vt:lpstr>2. Bết-lê-hem thành  Vua lớn ra đời. Cúi dâng kim miện tôn Vua Trời. </vt:lpstr>
      <vt:lpstr>Nguyện Ngài trên tôi chẳng dứt chẳng thôi Quản cai luôn không rời. </vt:lpstr>
      <vt:lpstr>Ánh sao đêm nay kỳ thay, diệu thay. Long lanh  tia vàng kim miện đây, </vt:lpstr>
      <vt:lpstr>miền trời tây sao dẫn chúng tôi đến vô bên nơi sự sáng thật nay.</vt:lpstr>
      <vt:lpstr>3.  Nhũ hương đây nguyện cung hiến cho Ngài.  Ngát hương thơm  ngào ngạt trình bày. </vt:lpstr>
      <vt:lpstr>Cầu nguyện ca khen phút phút tỏa bay trước  Ba Ngôi đêm ngày. </vt:lpstr>
      <vt:lpstr>Ánh sao đêm nay kỳ thay, diệu thay. Long lanh  tia vàng kim miện đây, </vt:lpstr>
      <vt:lpstr>miền trời tây sao dẫn chúng tôi đến vô bên nơi sự sáng thật nay.</vt:lpstr>
      <vt:lpstr>4. Nỗi thống bi một dược đắng vô ngần. Bởi chính tôi Ngài nếm bao lần. </vt:lpstr>
      <vt:lpstr>Buồn bực đau thương chết huyết đổ ra ấy  khúc ca đời đời.</vt:lpstr>
      <vt:lpstr>Ánh sao đêm nay kỳ thay, diệu thay. Long lanh  tia vàng kim miện đây, </vt:lpstr>
      <vt:lpstr>miền trời tây sao dẫn chúng tôi đến vô bên nơi sự sáng thật nay.</vt:lpstr>
      <vt:lpstr>5. Hiển vinh thay Ngài phục sinh nay rồi,  đất âu ca,  trời hát vang dội.</vt:lpstr>
      <vt:lpstr>“Ngài là Vua, sinh tế,  Chúa chúng ta” ấy  khúc ca đời đời.</vt:lpstr>
      <vt:lpstr>Ánh sao đêm nay kỳ thay, diệu thay. Long lanh  tia vàng kim miện đây, </vt:lpstr>
      <vt:lpstr>miền trời tây sao dẫn chúng tôi đến vô bên nơi sự sáng thật nay.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2018-11-08T06:39:29Z</dcterms:modified>
</cp:coreProperties>
</file>