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567</a:t>
            </a:r>
            <a:br>
              <a:rPr dirty="0"/>
            </a:br>
            <a:r>
              <a:rPr dirty="0"/>
              <a:t>NIỀM VUI CHO </a:t>
            </a:r>
            <a:br>
              <a:rPr lang="en-GB" dirty="0"/>
            </a:br>
            <a:r>
              <a:rPr dirty="0"/>
              <a:t>NHÂN LOẠI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Chúa ban cho đời quà tặng vô giá. Hãy mau tiếp nhận tình yêu Thiên Chúa.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: </a:t>
            </a:r>
            <a:r>
              <a:rPr dirty="0" err="1"/>
              <a:t>Quà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, </a:t>
            </a:r>
            <a:r>
              <a:rPr dirty="0" err="1"/>
              <a:t>quà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cúi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kính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! </a:t>
            </a:r>
            <a:r>
              <a:rPr dirty="0" err="1"/>
              <a:t>quý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!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Hứa ngôn xa xưa thuật ra hôm nay. Thánh Kinh phô bày nguồn ơn phước lớn ở trong chúng 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Đấng Mêsi thật vinh hiển, thật cao quý!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hưởng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Con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ra </a:t>
            </a:r>
            <a:br>
              <a:rPr lang="en-GB" dirty="0"/>
            </a:b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chuồng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khiêm</a:t>
            </a:r>
            <a:r>
              <a:rPr dirty="0"/>
              <a:t> </a:t>
            </a:r>
            <a:r>
              <a:rPr dirty="0" err="1"/>
              <a:t>tốn</a:t>
            </a:r>
            <a:r>
              <a:rPr dirty="0"/>
              <a:t>,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127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567 NIỀM VUI CHO  NHÂN LOẠI</vt:lpstr>
      <vt:lpstr>1. Chúa giáng sinh rồi người ơi mau đến,  cúi xuống tôn thờ  thành tâm cung kính.</vt:lpstr>
      <vt:lpstr>Phước thay! quý thay! Chúa giáng sinh.  Niềm vui lớn,  niềm vui mới!</vt:lpstr>
      <vt:lpstr>Chúa giáng sinh  vinh quang khắp trời cao!  Chúa đến cho nhân gian hưởng bình an.</vt:lpstr>
      <vt:lpstr>2. Hứa ngôn xa xưa thuật ra hôm nay. Thánh Kinh phô bày nguồn ơn phước lớn ở trong chúng ta.</vt:lpstr>
      <vt:lpstr>Đấng Mêsi thật vinh hiển, thật cao quý!</vt:lpstr>
      <vt:lpstr>Chúa giáng sinh vinh quang khắp trời cao!  Chúa đến cho nhân gian hưởng bình an.</vt:lpstr>
      <vt:lpstr>3. Đến Bết-lê-hem tìm xem Con Thánh đã sinh ra  tại chuồng chiên tăm tối.</vt:lpstr>
      <vt:lpstr>Hãy mau đến xem  Chúa Jêsus thật  khiêm tốn, thật tươi thắm!</vt:lpstr>
      <vt:lpstr>Chúa giáng sinh vinh quang khắp trời cao!  Chúa đến cho nhân gian hưởng bình an.</vt:lpstr>
      <vt:lpstr>4. Chúa ban cho đời quà tặng vô giá. Hãy mau tiếp nhận tình yêu Thiên Chúa.</vt:lpstr>
      <vt:lpstr>Chúc tôn Jêsus mới  giáng sinh: Quà cao quý, quà vô giá!</vt:lpstr>
      <vt:lpstr>Chúa giáng sinh vinh quang khắp trời cao!  Chúa đến cho nhân gian hưởng bình 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2018-11-08T06:41:29Z</dcterms:modified>
</cp:coreProperties>
</file>