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568</a:t>
            </a:r>
            <a:br/>
            <a:r>
              <a:t>SAO MIỀN ĐÔNG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Ồ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sao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. Sao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Sao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xưa</a:t>
            </a:r>
            <a:r>
              <a:rPr dirty="0"/>
              <a:t>.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FCF7-0C0A-4ECB-B303-4642D6D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Đau </a:t>
            </a:r>
            <a:r>
              <a:rPr lang="vi-VN" dirty="0" err="1"/>
              <a:t>khổ</a:t>
            </a:r>
            <a:r>
              <a:rPr lang="vi-VN" dirty="0"/>
              <a:t> ưu </a:t>
            </a:r>
            <a:r>
              <a:rPr lang="vi-VN" dirty="0" err="1"/>
              <a:t>sầu</a:t>
            </a:r>
            <a:r>
              <a:rPr lang="vi-VN" dirty="0"/>
              <a:t> tiêu tan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sao.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41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tan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. Sao </a:t>
            </a:r>
            <a:r>
              <a:rPr dirty="0" err="1"/>
              <a:t>đem</a:t>
            </a:r>
            <a:r>
              <a:rPr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 ta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.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Sao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ngọn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 smtClean="0"/>
              <a:t>đ</a:t>
            </a:r>
            <a:r>
              <a:rPr lang="en-US" dirty="0" err="1" smtClean="0"/>
              <a:t>ưa</a:t>
            </a:r>
            <a:r>
              <a:rPr dirty="0" smtClean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 Ồ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Đế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Ồ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,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an </a:t>
            </a:r>
            <a:r>
              <a:rPr dirty="0" err="1"/>
              <a:t>bình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95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568 SAO MIỀN ĐÔNG</vt:lpstr>
      <vt:lpstr>Sao miền xa vời,  sao Bết-lê-hem xưa.  Hãy đưa dắt đường cho đến nơi trời cao</vt:lpstr>
      <vt:lpstr>Đau khổ ưu sầu tiêu tan dưới ánh sao.</vt:lpstr>
      <vt:lpstr>Đau khổ ưu sầu tiêu tan dưới ánh sao. Sao đem  hy vọng về với bao người sống nơi lầm than.</vt:lpstr>
      <vt:lpstr>An tâm không xao xuyến ta cùng ngắm trông sao. Ngôi sao tôn quý  muôn muôn đời sáng soi.</vt:lpstr>
      <vt:lpstr>Xin luôn luôn đưa dắt trên mọi lối dương gian,  mọi bước gian nan  trong đời.</vt:lpstr>
      <vt:lpstr>Sao miền xa vời,  nguồn ánh sáng tâm linh khi ngọn sóng cuồng dâng khắp cả mọi nơi.</vt:lpstr>
      <vt:lpstr>Xin đưa dắt từ tăm tối đến vinh quang. Ngôi sao  hy vọng từ Bết-lê-hem chốn xa. Ồ sao dẫn đưa đến Thượng Đế tối cao.</vt:lpstr>
      <vt:lpstr>Ồ sao sáng chói đầy tình yêu thương, hoan lạc,  an bình. Nguyện sao  soi sáng suốt đường lối chúng tôi đi.</vt:lpstr>
      <vt:lpstr>Ồ sao sáng chói đầy tình yêu thương,  sao Con Trời giáng sinh. Sao xưa Bết-lê-hem.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An Phan</cp:lastModifiedBy>
  <cp:revision>5</cp:revision>
  <dcterms:created xsi:type="dcterms:W3CDTF">2018-11-02T03:28:52Z</dcterms:created>
  <dcterms:modified xsi:type="dcterms:W3CDTF">2019-01-10T08:26:13Z</dcterms:modified>
</cp:coreProperties>
</file>