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569</a:t>
            </a:r>
            <a:br>
              <a:rPr dirty="0"/>
            </a:br>
            <a:r>
              <a:rPr dirty="0"/>
              <a:t>HA-LÊ-LU-GIA,</a:t>
            </a:r>
            <a:br>
              <a:rPr lang="en-GB" dirty="0"/>
            </a:br>
            <a:r>
              <a:rPr dirty="0"/>
              <a:t>JÊSUS ĐẾN!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lễ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A-men.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A-men.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Ðêm nao khi xưa muôn thiên sứ đã hát: An bình cho loài người. Quy vinh quang cho Vua vinh hiển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Ðêm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.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Cha </a:t>
            </a:r>
            <a:r>
              <a:rPr dirty="0" err="1"/>
              <a:t>đã</a:t>
            </a:r>
            <a:r>
              <a:rPr dirty="0"/>
              <a:t> ban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br>
              <a:rPr lang="en-GB" dirty="0"/>
            </a:br>
            <a:r>
              <a:rPr dirty="0" err="1"/>
              <a:t>đêm</a:t>
            </a:r>
            <a:r>
              <a:rPr dirty="0"/>
              <a:t> nay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bữa</a:t>
            </a:r>
            <a:r>
              <a:rPr dirty="0"/>
              <a:t> nay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tụng</a:t>
            </a:r>
            <a:r>
              <a:rPr dirty="0"/>
              <a:t> ca.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lễ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A-men.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A-men.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Ðêm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ta </a:t>
            </a:r>
            <a:r>
              <a:rPr dirty="0" err="1"/>
              <a:t>hoan</a:t>
            </a:r>
            <a:r>
              <a:rPr dirty="0"/>
              <a:t> ca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 Mau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câu</a:t>
            </a:r>
            <a:r>
              <a:rPr dirty="0"/>
              <a:t> ca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  <a:br>
              <a:rPr lang="en-GB" dirty="0"/>
            </a:br>
            <a:r>
              <a:rPr dirty="0" err="1"/>
              <a:t>Ðêm</a:t>
            </a:r>
            <a:r>
              <a:rPr dirty="0"/>
              <a:t> nay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thi</a:t>
            </a:r>
            <a:r>
              <a:rPr dirty="0"/>
              <a:t> ca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đành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q</a:t>
            </a:r>
            <a:r>
              <a:rPr lang="en-GB" dirty="0" err="1"/>
              <a:t>ua</a:t>
            </a:r>
            <a:r>
              <a:rPr dirty="0"/>
              <a:t>ng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cam </a:t>
            </a:r>
            <a:r>
              <a:rPr dirty="0" err="1"/>
              <a:t>mang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569 HA-LÊ-LU-GIA, JÊSUS ĐẾN!</vt:lpstr>
      <vt:lpstr>1. Ðêm nao khi xưa muôn thiên sứ đã hát: An bình cho loài người. Quy vinh quang cho Vua vinh hiển</vt:lpstr>
      <vt:lpstr>Jêsus Chân Chúa.  Ðêm nao khi xưa, thiên sứ đã hát vang. Hồng ân Cha đã ban xuống nhân gian. </vt:lpstr>
      <vt:lpstr>Thành Bết-lê-hem  đêm nay Jêsus Christ giáng thế khắp thế giới bữa nay dâng lên  bài tụng ca. </vt:lpstr>
      <vt:lpstr>Chúa vì người đã hy sinh, đức nhân từ không  ví sánh, muôn dân mau đến đem lễ dâng  Vua Hòa Bình. </vt:lpstr>
      <vt:lpstr>Ha-lê-lu-gia! Ha-lê-lu-gia! Ha-lê-lu-gia! A-men.  Ha-lê-lu-gia! Ha-lê-lu-gia! Ha-lê-lu-gia! A-men. </vt:lpstr>
      <vt:lpstr>2. Ðêm nao ta hoan ca cung chúc Cứu Chúa giáng trần cứu loài người. Mau dâng lên muôn  câu ca mới.</vt:lpstr>
      <vt:lpstr>Jêsus Chân Chúa. Ðêm nay nơi nơi vang tiếng ca tôn thờ.  Ngàn muôn thi ca mới chúc tôn Vua. </vt:lpstr>
      <vt:lpstr>Vì yêu thương nhân gian đành xa ngôi vinh quang nên giáng xuống chốn  tối tăm cam mang  đời sầu thương.</vt:lpstr>
      <vt:lpstr>Chúa vì người đã hy sinh, đức nhân từ không  ví sánh, muôn dân mau đến đem lễ dâng  Vua Hòa Bình. </vt:lpstr>
      <vt:lpstr>Ha-lê-lu-gia! Ha-lê-lu-gia! Ha-lê-lu-gia! A-men.  Ha-lê-lu-gia! Ha-lê-lu-gia! Ha-lê-lu-gia! A-men.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2018-11-08T06:45:18Z</dcterms:modified>
</cp:coreProperties>
</file>