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570</a:t>
            </a:r>
            <a:br/>
            <a:r>
              <a:t>VÒNG TAY TÌNH YÊU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 </a:t>
            </a:r>
            <a:r>
              <a:rPr dirty="0" err="1"/>
              <a:t>Kìa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trông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 </a:t>
            </a:r>
            <a:r>
              <a:rPr dirty="0" err="1"/>
              <a:t>thiết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đón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. </a:t>
            </a:r>
            <a:r>
              <a:rPr dirty="0" err="1"/>
              <a:t>Hỡi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mê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công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thành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Kìa</a:t>
            </a:r>
            <a:r>
              <a:rPr dirty="0"/>
              <a:t> </a:t>
            </a:r>
            <a:r>
              <a:rPr dirty="0" err="1"/>
              <a:t>vòng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mở</a:t>
            </a:r>
            <a:r>
              <a:rPr dirty="0"/>
              <a:t> </a:t>
            </a:r>
            <a:r>
              <a:rPr dirty="0" err="1"/>
              <a:t>đón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. Sao </a:t>
            </a:r>
            <a:r>
              <a:rPr dirty="0" err="1"/>
              <a:t>còn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chần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 quay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reo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núi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Reo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lướt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 qua </a:t>
            </a:r>
            <a:r>
              <a:rPr dirty="0" err="1">
                <a:solidFill>
                  <a:srgbClr val="FFFF00"/>
                </a:solidFill>
              </a:rPr>
              <a:t>thông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tạo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để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khúc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cung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huy</a:t>
            </a:r>
            <a:r>
              <a:rPr dirty="0"/>
              <a:t> </a:t>
            </a:r>
            <a:r>
              <a:rPr dirty="0" err="1"/>
              <a:t>hoàng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. </a:t>
            </a:r>
            <a:r>
              <a:rPr dirty="0" err="1"/>
              <a:t>Lướt</a:t>
            </a:r>
            <a:r>
              <a:rPr dirty="0"/>
              <a:t> qua </a:t>
            </a:r>
            <a:br>
              <a:rPr lang="en-GB" dirty="0"/>
            </a:b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vượt</a:t>
            </a:r>
            <a:r>
              <a:rPr dirty="0"/>
              <a:t> </a:t>
            </a:r>
            <a:r>
              <a:rPr dirty="0" err="1"/>
              <a:t>tinh</a:t>
            </a:r>
            <a:r>
              <a:rPr dirty="0"/>
              <a:t> </a:t>
            </a:r>
            <a:r>
              <a:rPr dirty="0" err="1"/>
              <a:t>tú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mây</a:t>
            </a:r>
            <a:r>
              <a:rPr dirty="0"/>
              <a:t> </a:t>
            </a:r>
            <a:r>
              <a:rPr dirty="0" err="1"/>
              <a:t>ngàn</a:t>
            </a:r>
            <a:r>
              <a:rPr dirty="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r</a:t>
            </a:r>
            <a:br>
              <a:rPr lang="en-GB" dirty="0"/>
            </a:br>
            <a:r>
              <a:rPr dirty="0" err="1"/>
              <a:t>ời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ngôi</a:t>
            </a:r>
            <a:r>
              <a:rPr dirty="0"/>
              <a:t> </a:t>
            </a:r>
            <a:r>
              <a:rPr dirty="0" err="1"/>
              <a:t>báu</a:t>
            </a:r>
            <a:r>
              <a:rPr dirty="0"/>
              <a:t> </a:t>
            </a:r>
            <a:r>
              <a:rPr dirty="0" err="1"/>
              <a:t>chí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. </a:t>
            </a:r>
            <a:br>
              <a:rPr lang="en-GB" dirty="0"/>
            </a:br>
            <a:r>
              <a:rPr dirty="0"/>
              <a:t>Ra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chuồng</a:t>
            </a:r>
            <a:r>
              <a:rPr dirty="0"/>
              <a:t> </a:t>
            </a:r>
            <a:r>
              <a:rPr dirty="0" err="1"/>
              <a:t>lừa</a:t>
            </a:r>
            <a:r>
              <a:rPr dirty="0"/>
              <a:t> </a:t>
            </a:r>
            <a:r>
              <a:rPr dirty="0" err="1"/>
              <a:t>trống</a:t>
            </a:r>
            <a:r>
              <a:rPr dirty="0"/>
              <a:t> </a:t>
            </a:r>
            <a:r>
              <a:rPr dirty="0" err="1"/>
              <a:t>Bết</a:t>
            </a:r>
            <a:r>
              <a:rPr dirty="0"/>
              <a:t>-</a:t>
            </a:r>
            <a:r>
              <a:rPr dirty="0" err="1"/>
              <a:t>lê</a:t>
            </a:r>
            <a:r>
              <a:rPr dirty="0"/>
              <a:t>-hem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reo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núi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Reo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lướt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 qua </a:t>
            </a:r>
            <a:r>
              <a:rPr dirty="0" err="1">
                <a:solidFill>
                  <a:srgbClr val="FFFF00"/>
                </a:solidFill>
              </a:rPr>
              <a:t>thông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tạo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để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khúc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Người ơi ca vang lên mừng tình yêu đến thế gian. Hãy quên đi bao niềm đau khổ cao như mây ngàn.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Hận</a:t>
            </a:r>
            <a:r>
              <a:rPr dirty="0"/>
              <a:t> </a:t>
            </a:r>
            <a:r>
              <a:rPr dirty="0" err="1"/>
              <a:t>thù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 </a:t>
            </a:r>
            <a:r>
              <a:rPr dirty="0" err="1"/>
              <a:t>quên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,</a:t>
            </a:r>
            <a:br>
              <a:rPr lang="en-GB" dirty="0"/>
            </a:b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vòng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ta </a:t>
            </a:r>
            <a:r>
              <a:rPr dirty="0" err="1"/>
              <a:t>lớn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ca.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dòng</a:t>
            </a:r>
            <a:r>
              <a:rPr dirty="0"/>
              <a:t> </a:t>
            </a:r>
            <a:r>
              <a:rPr dirty="0" err="1"/>
              <a:t>lệ</a:t>
            </a:r>
            <a:r>
              <a:rPr dirty="0"/>
              <a:t> </a:t>
            </a:r>
            <a:r>
              <a:rPr dirty="0" err="1"/>
              <a:t>thắm</a:t>
            </a:r>
            <a:r>
              <a:rPr dirty="0"/>
              <a:t> </a:t>
            </a:r>
            <a:r>
              <a:rPr dirty="0" err="1"/>
              <a:t>lăn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mặt</a:t>
            </a:r>
            <a:r>
              <a:rPr dirty="0"/>
              <a:t> </a:t>
            </a:r>
            <a:r>
              <a:rPr dirty="0" err="1"/>
              <a:t>mẹ</a:t>
            </a:r>
            <a:r>
              <a:rPr dirty="0"/>
              <a:t> </a:t>
            </a:r>
            <a:r>
              <a:rPr dirty="0" err="1"/>
              <a:t>già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reo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núi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Reo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lướt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 qua </a:t>
            </a:r>
            <a:r>
              <a:rPr dirty="0" err="1">
                <a:solidFill>
                  <a:srgbClr val="FFFF00"/>
                </a:solidFill>
              </a:rPr>
              <a:t>thông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tạo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để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khúc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hòa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67</TotalTime>
  <Words>168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570 VÒNG TAY TÌNH YÊU</vt:lpstr>
      <vt:lpstr>1.  Từ nơi thiên cung  huy hoàng Jêsus đến  thế gian. Lướt qua  không gian vượt tinh tú cao trên mây ngàn. </vt:lpstr>
      <vt:lpstr>Vì tình yêu Jêsus vui r ời xa ngôi báu chí cao.  Ra đời chuồng lừa trống Bết-lê-hem ngày nào.</vt:lpstr>
      <vt:lpstr>Hát lên, reo lên núi cao sông dài. Reo lên như gió lướt êm qua thông xanh.</vt:lpstr>
      <vt:lpstr>Vì tình yêu quang lâm tạo nên vòng tay thân ái,  để con người cùng hát khúc ca mừng hòa bình.</vt:lpstr>
      <vt:lpstr>2. Người ơi ca vang lên mừng tình yêu đến thế gian. Hãy quên đi bao niềm đau khổ cao như mây ngàn. </vt:lpstr>
      <vt:lpstr>Hận thù thôi quên đi, tay vòng tay ta lớn tiếng ca. Không còn dòng lệ thắm lăn trên mặt mẹ già.</vt:lpstr>
      <vt:lpstr>Hát lên, reo lên núi cao sông dài. Reo lên như gió lướt êm qua thông xanh.</vt:lpstr>
      <vt:lpstr>Vì tình yêu quang lâm tạo nên vòng tay thân ái,  để con người cùng hát khúc ca mừng hòa bình.</vt:lpstr>
      <vt:lpstr>3.  Kìa Jêsus đang trông chờ mong tha thiết  đón anh. Hỡi anh sao anh còn mê mãi công danh không thành. </vt:lpstr>
      <vt:lpstr>Kìa vòng tay yêu thương đêm ngày luôn luôn mở đón anh. Sao còn  chần chờ mãi mau quay về cùng Ngài.</vt:lpstr>
      <vt:lpstr>Hát lên, reo lên núi cao sông dài. Reo lên như gió lướt êm qua thông xanh.</vt:lpstr>
      <vt:lpstr>Vì tình yêu quang lâm tạo nên vòng tay thân ái,  để con người cùng hát khúc ca mừng hòa bình.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2018-11-08T07:49:09Z</dcterms:modified>
</cp:coreProperties>
</file>