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571</a:t>
            </a:r>
            <a:br/>
            <a:r>
              <a:t>KHÚC NHẠC NÔ-ÊN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du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Có ai mơ về chuồng chiên năm xưa, Chúa sinh ra đời nằm trong rơm khô, mùi rơm khô thơm như mùi hương lúa.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Nhớ đêm Nô-ên năm xưa xa vời, ngàn thiên binh với anh mục đồng vui hát vang trời; bữa nay có ai mơ Ngài.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Nô-ên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du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1.Giữa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lặng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đàn</a:t>
            </a:r>
            <a:r>
              <a:rPr dirty="0"/>
              <a:t> ai </a:t>
            </a:r>
            <a:r>
              <a:rPr dirty="0" err="1"/>
              <a:t>ngân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,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r>
              <a:rPr dirty="0" err="1"/>
              <a:t>điệu</a:t>
            </a:r>
            <a:r>
              <a:rPr dirty="0"/>
              <a:t> </a:t>
            </a:r>
            <a:r>
              <a:rPr dirty="0" err="1"/>
              <a:t>nhạc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br>
              <a:rPr lang="en-GB" dirty="0"/>
            </a:br>
            <a:r>
              <a:rPr dirty="0"/>
              <a:t>rung </a:t>
            </a:r>
            <a:r>
              <a:rPr dirty="0" err="1"/>
              <a:t>tim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xao</a:t>
            </a:r>
            <a:r>
              <a:rPr dirty="0"/>
              <a:t> </a:t>
            </a:r>
            <a:r>
              <a:rPr dirty="0" err="1"/>
              <a:t>xuyến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binh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bữa</a:t>
            </a:r>
            <a:r>
              <a:rPr dirty="0"/>
              <a:t> nay </a:t>
            </a:r>
            <a:r>
              <a:rPr dirty="0" err="1"/>
              <a:t>Jêsus</a:t>
            </a:r>
            <a:r>
              <a:rPr dirty="0"/>
              <a:t> ra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Nô-ên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du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 </a:t>
            </a:r>
            <a:r>
              <a:rPr dirty="0" err="1"/>
              <a:t>Bê-lem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ra </a:t>
            </a:r>
            <a:r>
              <a:rPr dirty="0" err="1"/>
              <a:t>rồi</a:t>
            </a:r>
            <a:r>
              <a:rPr dirty="0"/>
              <a:t>, </a:t>
            </a:r>
            <a:r>
              <a:rPr dirty="0" err="1"/>
              <a:t>nhạc</a:t>
            </a:r>
            <a:r>
              <a:rPr dirty="0"/>
              <a:t> </a:t>
            </a:r>
            <a:r>
              <a:rPr dirty="0" err="1"/>
              <a:t>ru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mục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ngoài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chơi</a:t>
            </a:r>
            <a:r>
              <a:rPr dirty="0"/>
              <a:t> </a:t>
            </a:r>
            <a:r>
              <a:rPr dirty="0" err="1"/>
              <a:t>vơi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u </a:t>
            </a:r>
            <a:r>
              <a:rPr dirty="0" err="1"/>
              <a:t>huyền</a:t>
            </a:r>
            <a:r>
              <a:rPr dirty="0"/>
              <a:t>,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bầy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bỗng</a:t>
            </a:r>
            <a:r>
              <a:rPr dirty="0"/>
              <a:t> </a:t>
            </a:r>
            <a:r>
              <a:rPr dirty="0" err="1"/>
              <a:t>dưng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ngừng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ngẩn</a:t>
            </a:r>
            <a:r>
              <a:rPr dirty="0"/>
              <a:t> </a:t>
            </a:r>
            <a:r>
              <a:rPr dirty="0" err="1"/>
              <a:t>ngơ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6025-2A69-429D-A472-4548A85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lắng</a:t>
            </a:r>
            <a:r>
              <a:rPr lang="en-GB" dirty="0"/>
              <a:t> </a:t>
            </a:r>
            <a:r>
              <a:rPr lang="en-GB" dirty="0" err="1"/>
              <a:t>nghe</a:t>
            </a:r>
            <a:r>
              <a:rPr lang="en-GB" dirty="0"/>
              <a:t> </a:t>
            </a:r>
            <a:r>
              <a:rPr lang="en-GB" dirty="0" err="1"/>
              <a:t>khúc</a:t>
            </a:r>
            <a:r>
              <a:rPr lang="en-GB" dirty="0"/>
              <a:t> ca </a:t>
            </a:r>
            <a:r>
              <a:rPr lang="en-GB" dirty="0" err="1"/>
              <a:t>êm</a:t>
            </a:r>
            <a:r>
              <a:rPr lang="en-GB" dirty="0"/>
              <a:t> </a:t>
            </a:r>
            <a:r>
              <a:rPr lang="en-GB" dirty="0" err="1"/>
              <a:t>đềm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01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Nô-ên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190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THÁNH CA 571 KHÚC NHẠC NÔ-ÊN</vt:lpstr>
      <vt:lpstr>1.Giữa đêm yên lặng,  đàn ai ngân vang, tiếng ca êm dịu hòa trong không gian, điệu nhạc nào  rung tim này xao xuyến!</vt:lpstr>
      <vt:lpstr>Hỡi thiên binh ca vang trên mây trời, lòng tôi vui nghe Tin Lành được  rao báo cho người,  bữa nay Jêsus ra đời.</vt:lpstr>
      <vt:lpstr>Cùng hát khúc nhạc  Nô-ên, mừng Chúa Cứu Thế ra đời. Người ơi hát cho niềm vui lan khắp nơi.</vt:lpstr>
      <vt:lpstr>Cùng hát khúc nhạc  du dương, hòa theo  tiếng ca thiên thần chiều nào vang lừng trong lúc trời đông.</vt:lpstr>
      <vt:lpstr>2. Ánh sao chan hòa trời đông Bê-lem, Chúa sinh ra rồi, nhạc ru êm êm.  Người mục đồng ca vang ngoài sương gió,</vt:lpstr>
      <vt:lpstr>tiếng ca chơi vơi trong đêm u huyền, làm bầy chiên bỗng dưng cùng ngừng ăn ngẩn ngơ nhìn, </vt:lpstr>
      <vt:lpstr>lắng nghe khúc ca êm đềm.</vt:lpstr>
      <vt:lpstr>Cùng hát khúc nhạc  Nô-ên, mừng Chúa Cứu Thế ra đời. Người ơi hát cho niềm vui lan khắp nơi.</vt:lpstr>
      <vt:lpstr>Cùng hát khúc nhạc du dương, hòa theo tiếng ca thiên thần chiều nào vang lừng trong lúc trời đông.</vt:lpstr>
      <vt:lpstr>3. Có ai mơ về chuồng chiên năm xưa, Chúa sinh ra đời nằm trong rơm khô, mùi rơm khô thơm như mùi hương lúa.</vt:lpstr>
      <vt:lpstr>Nhớ đêm Nô-ên năm xưa xa vời, ngàn thiên binh với anh mục đồng vui hát vang trời; bữa nay có ai mơ Ngài.</vt:lpstr>
      <vt:lpstr>Cùng hát khúc nhạc  Nô-ên, mừng Chúa Cứu Thế ra đời. Người ơi hát cho niềm vui lan khắp nơi.</vt:lpstr>
      <vt:lpstr>Cùng hát khúc nhạc du dương, hòa theo tiếng ca thiên thần chiều nào vang lừng trong lúc trời đông.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2018-11-08T07:53:50Z</dcterms:modified>
</cp:coreProperties>
</file>