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572</a:t>
            </a:r>
            <a:br/>
            <a:r>
              <a:t> Ô! SAO XINH TƯƠI CHIẾU SÁNG LUÔN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Mai kia tôi với kẻ Chúa chuộc, bờ thiên quốc vui gặp nhau. Nhờ vinh quang của Chúa chúng tôi, giống sao rực chiếu muôn màu.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Ồ! Sao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Ô! Sao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8B32-F566-48FD-86D9-1B607688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Kìa</a:t>
            </a:r>
            <a:r>
              <a:rPr lang="en-GB" dirty="0"/>
              <a:t> </a:t>
            </a:r>
            <a:r>
              <a:rPr lang="en-GB" dirty="0" err="1"/>
              <a:t>muôn</a:t>
            </a:r>
            <a:r>
              <a:rPr lang="en-GB" dirty="0"/>
              <a:t> </a:t>
            </a:r>
            <a:r>
              <a:rPr lang="en-GB" dirty="0" err="1"/>
              <a:t>tia</a:t>
            </a:r>
            <a:r>
              <a:rPr lang="en-GB" dirty="0"/>
              <a:t> </a:t>
            </a:r>
            <a:r>
              <a:rPr lang="en-GB" dirty="0" err="1"/>
              <a:t>ái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Đức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Cha, </a:t>
            </a:r>
            <a:br>
              <a:rPr lang="en-GB" dirty="0"/>
            </a:br>
            <a:r>
              <a:rPr lang="en-GB" dirty="0" err="1"/>
              <a:t>chiếu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5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Ồ! Sao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Ô! Sao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Christ ở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nay.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rực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rọi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Ồ! Sao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Sao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 nay.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880D-DDB7-418D-8CFB-16DF5F3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Về</a:t>
            </a:r>
            <a:r>
              <a:rPr lang="vi-VN" dirty="0"/>
              <a:t> trên thiên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vĩnh</a:t>
            </a:r>
            <a:r>
              <a:rPr lang="vi-VN" dirty="0"/>
              <a:t> sinh, </a:t>
            </a:r>
            <a:r>
              <a:rPr lang="vi-VN" dirty="0" err="1"/>
              <a:t>hiển</a:t>
            </a:r>
            <a:r>
              <a:rPr lang="vi-VN" dirty="0"/>
              <a:t> vinh </a:t>
            </a:r>
            <a:r>
              <a:rPr lang="vi-VN" dirty="0" err="1"/>
              <a:t>rực</a:t>
            </a:r>
            <a:r>
              <a:rPr lang="vi-VN" dirty="0"/>
              <a:t> </a:t>
            </a:r>
            <a:r>
              <a:rPr lang="vi-VN" dirty="0" err="1"/>
              <a:t>rỡ</a:t>
            </a:r>
            <a:r>
              <a:rPr lang="vi-VN" dirty="0"/>
              <a:t> đêm </a:t>
            </a:r>
            <a:r>
              <a:rPr lang="vi-VN" dirty="0" err="1"/>
              <a:t>ngày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72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Ồ! Sao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; Ồ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212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572  Ô! SAO XINH TƯƠI CHIẾU SÁNG LUÔN</vt:lpstr>
      <vt:lpstr>1. Ô! Sao xinh tươi chiếu sáng luôn, đời tôi ngắm xem Ngài thôi. </vt:lpstr>
      <vt:lpstr>Kìa muôn tia ái  Đức Chúa Cha,  chiếu ra từ chính  sao Ngài.</vt:lpstr>
      <vt:lpstr>Lòa soi, chiếu luôn; Ồ! Sao xinh tươi rực rỡ bấy. Lòa soi, chiếu luôn; Ồ sao xinh tươi vinh hiển thay.</vt:lpstr>
      <vt:lpstr>2. Ô! Sao xinh tươi  chiếu sáng luôn, là Christ ở ngôi trời nay. Ngoài kia mây phủ cảnh tối tăm,  thấy sao rực rõ soi rọi.</vt:lpstr>
      <vt:lpstr>Lòa soi, chiếu luôn; Ồ! Sao xinh tươi rực rỡ bấy. Lòa soi, chiếu luôn; Ồ sao xinh tươi vinh hiển thay.</vt:lpstr>
      <vt:lpstr>3. Sao không thay đổi chiếu sáng luôn, dìu chân khách lữ hành nay. </vt:lpstr>
      <vt:lpstr>Về trên thiên quốc hưởng vĩnh sinh, hiển vinh rực rỡ đêm ngày.</vt:lpstr>
      <vt:lpstr>Lòa soi, chiếu luôn; Ồ! Sao xinh tươi rực rỡ bấy. Lòa soi, chiếu luôn; Ồ sao xinh tươi vinh hiển thay.</vt:lpstr>
      <vt:lpstr>4. Mai kia tôi với kẻ Chúa chuộc, bờ thiên quốc vui gặp nhau. Nhờ vinh quang của Chúa chúng tôi, giống sao rực chiếu muôn màu.</vt:lpstr>
      <vt:lpstr>Lòa soi, chiếu luôn; Ồ! Sao xinh tươi rực rỡ bấy. Lòa soi, chiếu luôn; Ồ sao xinh tươi vinh hiển thay.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2018-11-08T07:56:14Z</dcterms:modified>
</cp:coreProperties>
</file>