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570</a:t>
            </a:r>
            <a:br/>
            <a:r>
              <a:t>ÐÊM ÐÔNG XƯA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Ðêm đông xưa trong chuồng chiên tăm tối, nửa đêm ánh sao ngời sáng soi. Bầu trời vang lên tiếng ca thiên thần.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Cứu Chúa Jêsus từ trời xuống trần. Bình an khắp muôn dân, Bình an cho khắp muôn dân,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Tầng trời cao ngất Chúa Trời sáng danh. Vì nhân thế điêu linh, Vì thương nhân thế điêu linh,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Lìa ngôi cao quý Con Trời giáng sinh. Ðêm đông lạnh lùng Chúa xuống trần gian,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Không tiếc chi nơi thiên cung huy hoàng. Trời đông xa tắp sáng ngời ánh sao, đưa dắt ba vua đến với lòng ước ao.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Huy hoàng, Chúa Con ra đời, Lời ca bát ngát muôn nơi, Mừng vui đêm Chúa giáng sinh,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Cứu ta thoát nơi khổ hình. Chiều đông xưa Chúa sinh ra rồi, giờ đây xin giáng sinh trong tôi,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Cho lòng yêu mến Chúa không thôi, Nguyện Ngài ngự trong lòng nầy suốt đời.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6</TotalTime>
  <Words>180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Thánh Ca 570 ÐÊM ÐÔNG XƯA</vt:lpstr>
      <vt:lpstr>Ðêm đông xưa trong chuồng chiên tăm tối, nửa đêm ánh sao ngời sáng soi. Bầu trời vang lên tiếng ca thiên thần.</vt:lpstr>
      <vt:lpstr>Cứu Chúa Jêsus từ trời xuống trần. Bình an khắp muôn dân, Bình an cho khắp muôn dân, </vt:lpstr>
      <vt:lpstr>Tầng trời cao ngất Chúa Trời sáng danh. Vì nhân thế điêu linh, Vì thương nhân thế điêu linh, </vt:lpstr>
      <vt:lpstr>Lìa ngôi cao quý Con Trời giáng sinh. Ðêm đông lạnh lùng Chúa xuống trần gian, </vt:lpstr>
      <vt:lpstr>Không tiếc chi nơi thiên cung huy hoàng. Trời đông xa tắp sáng ngời ánh sao, đưa dắt ba vua đến với lòng ước ao. </vt:lpstr>
      <vt:lpstr>Huy hoàng, Chúa Con ra đời, Lời ca bát ngát muôn nơi, Mừng vui đêm Chúa giáng sinh, </vt:lpstr>
      <vt:lpstr>Cứu ta thoát nơi khổ hình. Chiều đông xưa Chúa sinh ra rồi, giờ đây xin giáng sinh trong tôi, </vt:lpstr>
      <vt:lpstr>Cho lòng yêu mến Chúa không thôi, Nguyện Ngài ngự trong lòng nầy suốt đời.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Phan Minh Vinh An</cp:lastModifiedBy>
  <cp:revision>3</cp:revision>
  <dcterms:created xsi:type="dcterms:W3CDTF">2018-11-02T03:28:52Z</dcterms:created>
  <dcterms:modified xsi:type="dcterms:W3CDTF">2018-11-02T06:43:54Z</dcterms:modified>
</cp:coreProperties>
</file>