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574</a:t>
            </a:r>
            <a:br>
              <a:rPr dirty="0"/>
            </a:br>
            <a:r>
              <a:rPr dirty="0"/>
              <a:t>BÌNH AN CHO </a:t>
            </a:r>
            <a:br>
              <a:rPr lang="en-GB" dirty="0"/>
            </a:br>
            <a:r>
              <a:rPr dirty="0"/>
              <a:t>LOÀI NGƯỜI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Ô! Tin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hỉ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Hạ sinh đem theo ân điển. Ðưa dắt tội nhân ra khỏi bến mê, thoát xa trần gian ô tối.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Ô! Tin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đêm</a:t>
            </a:r>
            <a:r>
              <a:rPr dirty="0"/>
              <a:t> nay </a:t>
            </a:r>
            <a:br>
              <a:rPr lang="en-GB" dirty="0"/>
            </a:b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Thánh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nằm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máng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hào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lấp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hèn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 Con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trinh</a:t>
            </a:r>
            <a:r>
              <a:rPr dirty="0"/>
              <a:t> Ma-</a:t>
            </a:r>
            <a:r>
              <a:rPr dirty="0" err="1"/>
              <a:t>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Ô! Tin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đoàn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Cha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bầy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chiêm</a:t>
            </a:r>
            <a:r>
              <a:rPr dirty="0"/>
              <a:t> </a:t>
            </a:r>
            <a:r>
              <a:rPr dirty="0" err="1"/>
              <a:t>bái</a:t>
            </a:r>
            <a:r>
              <a:rPr dirty="0"/>
              <a:t>. Con </a:t>
            </a:r>
            <a:r>
              <a:rPr dirty="0" err="1"/>
              <a:t>trẻ</a:t>
            </a:r>
            <a:r>
              <a:rPr dirty="0"/>
              <a:t> </a:t>
            </a:r>
            <a:r>
              <a:rPr dirty="0" err="1"/>
              <a:t>vừa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Chính</a:t>
            </a:r>
            <a:r>
              <a:rPr dirty="0"/>
              <a:t> Con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101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574 BÌNH AN CHO  LOÀI NGƯỜI</vt:lpstr>
      <vt:lpstr>1.  Hòa bình dưới đất  hỉ hân cho người vì  hôm nay Jêsus đến.  Ngài là Cứu Chúa của  muôn muôn người</vt:lpstr>
      <vt:lpstr>Hạ sinh đem theo ân điển. Ðưa dắt tội nhân ra khỏi bến mê, thoát xa trần gian ô tối.</vt:lpstr>
      <vt:lpstr>Từ trời cao các thiên binh đem tin vui nầy.  Ô! Tin mừng vui. Ngày nay Jêsus giáng thế đem  an vui cho người.</vt:lpstr>
      <vt:lpstr>2. Nào cùng đến  Bết-lê-hem đêm nay  Thờ tôn Jêsus Con Thánh. Ngài nằm chỗ máng chiên kia êm đềm</vt:lpstr>
      <vt:lpstr>ngàn muôn hào quang  lấp lánh. Trong chốn hèn khinh Con Chúa giáng sinh bởi nơi đồng trinh Ma-ri.</vt:lpstr>
      <vt:lpstr>Từ trời cao các thiên binh đem tin vui nầy.  Ô! Tin mừng vui. Ngày nay Jêsus giáng thế đem  an vui cho người.</vt:lpstr>
      <vt:lpstr>3.  Một đoàn sứ thánh đem tin vui này từ Cha Thượng thiên nhân ái. Truyền cùng những kẻ thức đêm  chăn bầy</vt:lpstr>
      <vt:lpstr>rằng mau mau đi  chiêm bái. Con trẻ vừa sinh nơi Bết-lê-hem Chính Con từ nơi Cha Thánh.</vt:lpstr>
      <vt:lpstr>Từ trời cao các thiên binh đem tin vui nầy.  Ô! Tin mừng vui. Ngày nay Jêsus giáng thế đem  an vui cho người.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2018-11-08T07:58:41Z</dcterms:modified>
</cp:coreProperties>
</file>