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575</a:t>
            </a:r>
            <a:br>
              <a:rPr dirty="0"/>
            </a:br>
            <a:r>
              <a:rPr dirty="0"/>
              <a:t>TÌNH YÊU </a:t>
            </a:r>
            <a:br>
              <a:rPr lang="en-GB" dirty="0"/>
            </a:br>
            <a:r>
              <a:rPr dirty="0"/>
              <a:t>THIÊN THƯỢNG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Nay con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,</a:t>
            </a:r>
            <a:br>
              <a:rPr lang="en-GB" dirty="0"/>
            </a:b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Chúa</a:t>
            </a:r>
            <a:r>
              <a:rPr dirty="0"/>
              <a:t> ban.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Cha </a:t>
            </a:r>
            <a:r>
              <a:rPr dirty="0" err="1"/>
              <a:t>truyền</a:t>
            </a:r>
            <a:r>
              <a:rPr dirty="0"/>
              <a:t> </a:t>
            </a:r>
            <a:r>
              <a:rPr dirty="0" err="1"/>
              <a:t>phán</a:t>
            </a:r>
            <a:r>
              <a:rPr dirty="0"/>
              <a:t>, </a:t>
            </a:r>
            <a:br>
              <a:rPr lang="en-GB" dirty="0"/>
            </a:br>
            <a:r>
              <a:rPr dirty="0"/>
              <a:t>con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vâng</a:t>
            </a:r>
            <a:r>
              <a:rPr dirty="0"/>
              <a:t> </a:t>
            </a:r>
            <a:r>
              <a:rPr dirty="0" err="1"/>
              <a:t>lời,Dẫu</a:t>
            </a:r>
            <a:r>
              <a:rPr dirty="0"/>
              <a:t> </a:t>
            </a:r>
            <a:r>
              <a:rPr dirty="0" err="1"/>
              <a:t>rằng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gian,Hy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báu</a:t>
            </a:r>
            <a:r>
              <a:rPr dirty="0">
                <a:solidFill>
                  <a:srgbClr val="FFFF00"/>
                </a:solidFill>
              </a:rPr>
              <a:t> do ý Cha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mang,Ơn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chi </a:t>
            </a:r>
            <a:r>
              <a:rPr dirty="0" err="1">
                <a:solidFill>
                  <a:srgbClr val="FFFF00"/>
                </a:solidFill>
              </a:rPr>
              <a:t>tày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 </a:t>
            </a:r>
            <a:r>
              <a:rPr dirty="0" err="1"/>
              <a:t>xuống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nầy,Ôi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lớn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Hy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chịu</a:t>
            </a:r>
            <a:r>
              <a:rPr dirty="0"/>
              <a:t>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người,Chúa</a:t>
            </a:r>
            <a:r>
              <a:rPr dirty="0"/>
              <a:t> </a:t>
            </a:r>
            <a:r>
              <a:rPr dirty="0" err="1"/>
              <a:t>chịu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cay.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gian,Hy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báu</a:t>
            </a:r>
            <a:r>
              <a:rPr dirty="0">
                <a:solidFill>
                  <a:srgbClr val="FFFF00"/>
                </a:solidFill>
              </a:rPr>
              <a:t> do ý Cha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mang,Ơn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chi </a:t>
            </a:r>
            <a:r>
              <a:rPr dirty="0" err="1">
                <a:solidFill>
                  <a:srgbClr val="FFFF00"/>
                </a:solidFill>
              </a:rPr>
              <a:t>tày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Nơi thập tự giá Jêsus chịu hình,Bao nợ đau đớn Chúa ôi.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Ơn sâu rộng ấy xiết kể muôn nghìn,Chính Ngài vui chết vì tôi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gian,Hy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báu</a:t>
            </a:r>
            <a:r>
              <a:rPr dirty="0">
                <a:solidFill>
                  <a:srgbClr val="FFFF00"/>
                </a:solidFill>
              </a:rPr>
              <a:t> do ý Cha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>
                <a:solidFill>
                  <a:srgbClr val="FFFF00"/>
                </a:solidFill>
              </a:rPr>
            </a:br>
            <a:r>
              <a:rPr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mang,Ơn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sâu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chi </a:t>
            </a:r>
            <a:r>
              <a:rPr dirty="0" err="1">
                <a:solidFill>
                  <a:srgbClr val="FFFF00"/>
                </a:solidFill>
              </a:rPr>
              <a:t>tày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</TotalTime>
  <Words>97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575 TÌNH YÊU  THIÊN THƯỢNG</vt:lpstr>
      <vt:lpstr>1. Jêsus từ ái xuống  thế gian nầy,Ôi tình yêu Chúa lớn thay.</vt:lpstr>
      <vt:lpstr>Hy sinh chịu chết thay cho muôn người,Chúa chịu đau đớn sầu cay.</vt:lpstr>
      <vt:lpstr>Nơi thiên đàng xuống  thế gian,Hy sinh thân báu do ý Cha Ngài.</vt:lpstr>
      <vt:lpstr>Muôn tội nầy,  Chúa vui mang,Ơn sâu ấy không chi tày.</vt:lpstr>
      <vt:lpstr>2. Nơi thập tự giá Jêsus chịu hình,Bao nợ đau đớn Chúa ôi.</vt:lpstr>
      <vt:lpstr>Ơn sâu rộng ấy xiết kể muôn nghìn,Chính Ngài vui chết vì tôi</vt:lpstr>
      <vt:lpstr>Nơi thiên đàng xuống  thế gian,Hy sinh thân báu do ý Cha Ngài.</vt:lpstr>
      <vt:lpstr>Muôn tội nầy,  Chúa vui mang,Ơn sâu ấy không chi tày.</vt:lpstr>
      <vt:lpstr>3. Nay con nguyện đến dâng thân linh nầy, Vui lòng nghe tiếng  Chúa ban.</vt:lpstr>
      <vt:lpstr>Xin Cha truyền phán,  con xin vâng lời,Dẫu rằng đi khắp trần gian</vt:lpstr>
      <vt:lpstr>Nơi thiên đàng xuống  thế gian,Hy sinh thân báu do ý Cha Ngài.</vt:lpstr>
      <vt:lpstr>Muôn tội nầy,  Chúa vui mang,Ơn sâu ấy không chi tày.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2018-11-08T08:00:22Z</dcterms:modified>
</cp:coreProperties>
</file>