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576</a:t>
            </a:r>
            <a:br>
              <a:rPr dirty="0"/>
            </a:br>
            <a:r>
              <a:rPr dirty="0"/>
              <a:t>NGƯỜI KHÁCH LẠ </a:t>
            </a:r>
            <a:br>
              <a:rPr lang="en-GB" dirty="0"/>
            </a:br>
            <a:r>
              <a:rPr dirty="0"/>
              <a:t>GA-LI-LÊ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Tay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vết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 </a:t>
            </a:r>
            <a:r>
              <a:rPr dirty="0" err="1"/>
              <a:t>đâm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bảo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: </a:t>
            </a:r>
            <a:br>
              <a:rPr lang="en-GB" dirty="0"/>
            </a:br>
            <a:r>
              <a:rPr dirty="0"/>
              <a:t>"</a:t>
            </a:r>
            <a:r>
              <a:rPr dirty="0" err="1"/>
              <a:t>Vì</a:t>
            </a:r>
            <a:r>
              <a:rPr dirty="0"/>
              <a:t> con Ta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Bao gian ác chất chứa trong lòng này bỗng biến đi, Nhờ quyền phép người khách Ga-li-lê.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Jê</a:t>
            </a:r>
            <a:r>
              <a:rPr dirty="0">
                <a:solidFill>
                  <a:srgbClr val="FFFF00"/>
                </a:solidFill>
              </a:rPr>
              <a:t>-sus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khách</a:t>
            </a:r>
            <a:r>
              <a:rPr dirty="0">
                <a:solidFill>
                  <a:srgbClr val="FFFF00"/>
                </a:solidFill>
              </a:rPr>
              <a:t> Ga-li-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rỗi</a:t>
            </a:r>
            <a:r>
              <a:rPr dirty="0"/>
              <a:t> </a:t>
            </a:r>
            <a:r>
              <a:rPr dirty="0" err="1"/>
              <a:t>chứa</a:t>
            </a:r>
            <a:r>
              <a:rPr dirty="0"/>
              <a:t> </a:t>
            </a:r>
            <a:r>
              <a:rPr dirty="0" err="1"/>
              <a:t>chan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bão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nan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lướt</a:t>
            </a:r>
            <a:r>
              <a:rPr dirty="0"/>
              <a:t> qua, </a:t>
            </a:r>
            <a:br>
              <a:rPr lang="en-GB" dirty="0"/>
            </a:b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khách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br>
              <a:rPr lang="en-GB" dirty="0"/>
            </a:br>
            <a:r>
              <a:rPr dirty="0"/>
              <a:t>Ga-li-</a:t>
            </a:r>
            <a:r>
              <a:rPr dirty="0" err="1"/>
              <a:t>lê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Vì Chúa phán với tôi đi muôn nơi rao truyền về tình thương Ngài cho dân các nước.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Xin hãy rước Chúa mau vào ngự giữa chúng ta, Mời người khách lạ xứ Ga-li-lê.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>
                <a:solidFill>
                  <a:srgbClr val="FFFF00"/>
                </a:solidFill>
              </a:rPr>
            </a:br>
            <a:r>
              <a:rPr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Jê</a:t>
            </a:r>
            <a:r>
              <a:rPr dirty="0">
                <a:solidFill>
                  <a:srgbClr val="FFFF00"/>
                </a:solidFill>
              </a:rPr>
              <a:t>-sus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khách</a:t>
            </a:r>
            <a:r>
              <a:rPr dirty="0">
                <a:solidFill>
                  <a:srgbClr val="FFFF00"/>
                </a:solidFill>
              </a:rPr>
              <a:t> Ga-li-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mơ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chập</a:t>
            </a:r>
            <a:r>
              <a:rPr dirty="0"/>
              <a:t> </a:t>
            </a:r>
            <a:r>
              <a:rPr dirty="0" err="1"/>
              <a:t>chờn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ngắm</a:t>
            </a:r>
            <a:r>
              <a:rPr dirty="0"/>
              <a:t> </a:t>
            </a:r>
            <a:r>
              <a:rPr dirty="0" err="1"/>
              <a:t>xem</a:t>
            </a:r>
            <a:r>
              <a:rPr dirty="0"/>
              <a:t>,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biển</a:t>
            </a:r>
            <a:r>
              <a:rPr dirty="0"/>
              <a:t> </a:t>
            </a:r>
            <a:r>
              <a:rPr dirty="0" err="1"/>
              <a:t>hồ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 </a:t>
            </a:r>
            <a:r>
              <a:rPr dirty="0" err="1"/>
              <a:t>xinh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vỗ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Ðám</a:t>
            </a:r>
            <a:r>
              <a:rPr dirty="0"/>
              <a:t> </a:t>
            </a:r>
            <a:r>
              <a:rPr dirty="0" err="1"/>
              <a:t>đông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sung </a:t>
            </a:r>
            <a:r>
              <a:rPr dirty="0" err="1"/>
              <a:t>sướng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ca,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khách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br>
              <a:rPr lang="en-GB" dirty="0"/>
            </a:br>
            <a:r>
              <a:rPr dirty="0"/>
              <a:t>Ga-li-</a:t>
            </a:r>
            <a:r>
              <a:rPr dirty="0" err="1"/>
              <a:t>lê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Tôi thấy có kẻ kia lúc mới sinh đã mù mà giờ đây được nhìn xem ánh sáng.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Tôi thấy giữa đám đông người què cất bước đi, Nhờ quyền phép người khách Ga-li-lê.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thôi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Jê</a:t>
            </a:r>
            <a:r>
              <a:rPr dirty="0">
                <a:solidFill>
                  <a:srgbClr val="FFFF00"/>
                </a:solidFill>
              </a:rPr>
              <a:t>-sus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dịu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khách</a:t>
            </a:r>
            <a:r>
              <a:rPr dirty="0">
                <a:solidFill>
                  <a:srgbClr val="FFFF00"/>
                </a:solidFill>
              </a:rPr>
              <a:t> Ga-li-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dám</a:t>
            </a:r>
            <a:r>
              <a:rPr dirty="0"/>
              <a:t> </a:t>
            </a:r>
            <a:r>
              <a:rPr dirty="0" err="1"/>
              <a:t>quên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tríu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Thấy tôi trong ô tội mà lòng Chúa xót xa, đã chết thay tại đồi Gô-gô-tha.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251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Thánh Ca 576 NGƯỜI KHÁCH LẠ  GA-LI-LÊ </vt:lpstr>
      <vt:lpstr>1. Một đêm trong mơ  chập chờn tôi đứng ngắm xem, xa xa biển hồ đẹp xinh sóng vỗ;</vt:lpstr>
      <vt:lpstr>Ðám đông đi trên đường lòng sung sướng hát ca, đón khách xa từ miền  Ga-li-lê.</vt:lpstr>
      <vt:lpstr>Tôi thấy có kẻ kia lúc mới sinh đã mù mà giờ đây được nhìn xem ánh sáng.</vt:lpstr>
      <vt:lpstr>Tôi thấy giữa đám đông người què cất bước đi, Nhờ quyền phép người khách Ga-li-lê.</vt:lpstr>
      <vt:lpstr>Xin cho tôi cứ luôn  yêu mến Ngài mãi thôi!  Jê-sus yêu thương  dịu dàng nhân ái.</vt:lpstr>
      <vt:lpstr>Tôi xin mời Ngài ngự vào lòng luôn mãi, Chúa tôi người khách Ga-li-lê.</vt:lpstr>
      <vt:lpstr>2. Lời yêu thương kia trọn đời tôi há dám quên,  mắt Chúa nhân từ nhìn tôi tríu mến;</vt:lpstr>
      <vt:lpstr>Thấy tôi trong ô tội mà lòng Chúa xót xa, đã chết thay tại đồi Gô-gô-tha.</vt:lpstr>
      <vt:lpstr>Tay Chúa có vết thương với dấu đâm bên mình, Ngài bảo tôi:  "Vì con Ta chết thế."</vt:lpstr>
      <vt:lpstr>Bao gian ác chất chứa trong lòng này bỗng biến đi, Nhờ quyền phép người khách Ga-li-lê.</vt:lpstr>
      <vt:lpstr>Xin cho tôi cứ luôn  yêu mến Ngài mãi thôi!  Jê-sus yêu thương dịu dàng nhân ái.</vt:lpstr>
      <vt:lpstr>Tôi xin mời Ngài ngự vào lòng luôn mãi, Chúa tôi người khách Ga-li-lê.</vt:lpstr>
      <vt:lpstr>3. Người ơi hãy đến cùng ơn cứu rỗi chứa chan,  hỡi những tâm hồn lạc trong bão tố;</vt:lpstr>
      <vt:lpstr>Những nguy nan trong đời từ đây sẽ lướt qua,  với khách xa từ miền  Ga-li-lê.</vt:lpstr>
      <vt:lpstr>Vì Chúa phán với tôi đi muôn nơi rao truyền về tình thương Ngài cho dân các nước.</vt:lpstr>
      <vt:lpstr>Xin hãy rước Chúa mau vào ngự giữa chúng ta, Mời người khách lạ xứ Ga-li-lê.</vt:lpstr>
      <vt:lpstr>Xin cho tôi cứ luôn  yêu mến Ngài mãi thôi!  Jê-sus yêu thương dịu dàng nhân ái.</vt:lpstr>
      <vt:lpstr>Tôi xin mời Ngài ngự vào lòng luôn mãi, Chúa tôi người khách Ga-li-lê.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2018-11-08T08:03:27Z</dcterms:modified>
</cp:coreProperties>
</file>