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577</a:t>
            </a:r>
            <a:br/>
            <a:r>
              <a:t> HOA HỒNG SA-RÔN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Đóa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/>
              <a:t>Sa-</a:t>
            </a:r>
            <a:r>
              <a:rPr dirty="0" err="1"/>
              <a:t>rôn</a:t>
            </a:r>
            <a:r>
              <a:rPr dirty="0"/>
              <a:t>, </a:t>
            </a:r>
            <a:r>
              <a:rPr dirty="0" err="1"/>
              <a:t>nở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xinh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khiết</a:t>
            </a:r>
            <a:r>
              <a:rPr dirty="0"/>
              <a:t>,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tỏa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 </a:t>
            </a:r>
            <a:r>
              <a:rPr dirty="0" err="1"/>
              <a:t>Hễ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 </a:t>
            </a:r>
            <a:r>
              <a:rPr dirty="0" err="1"/>
              <a:t>tỏ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Sa-</a:t>
            </a:r>
            <a:r>
              <a:rPr dirty="0" err="1">
                <a:solidFill>
                  <a:srgbClr val="FFFF00"/>
                </a:solidFill>
              </a:rPr>
              <a:t>rôn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Đoa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/>
              <a:t>Sa-</a:t>
            </a:r>
            <a:r>
              <a:rPr dirty="0" err="1"/>
              <a:t>rôn</a:t>
            </a:r>
            <a:r>
              <a:rPr dirty="0"/>
              <a:t>, </a:t>
            </a:r>
            <a:r>
              <a:rPr dirty="0" err="1"/>
              <a:t>thuốc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 Linh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nhược</a:t>
            </a:r>
            <a:r>
              <a:rPr dirty="0"/>
              <a:t> </a:t>
            </a:r>
            <a:r>
              <a:rPr dirty="0" err="1"/>
              <a:t>điểm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của</a:t>
            </a:r>
            <a:r>
              <a:rPr dirty="0"/>
              <a:t> ta.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Sa-</a:t>
            </a:r>
            <a:r>
              <a:rPr dirty="0" err="1">
                <a:solidFill>
                  <a:srgbClr val="FFFF00"/>
                </a:solidFill>
              </a:rPr>
              <a:t>rôn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63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577  HOA HỒNG SA-RÔN</vt:lpstr>
      <vt:lpstr>1. Đóa hoa hồng nơi  Sa-rôn, nở trong lòng tôi đây. Luôn đẹp xinh  tinh khiết, là Jêsus  chân thật nầy.</vt:lpstr>
      <vt:lpstr>Hương thơm về tình yêu của Chúa được tỏa khắp nơi. Hễ nơi nào có tôi,  nơi bày tỏ Đức Chúa Trời.</vt:lpstr>
      <vt:lpstr>Jêsus, Đóa hoa Sa-rôn. Sáng tươi thay!  Chính đóa hoa hồng  nở trong tâm nầy.</vt:lpstr>
      <vt:lpstr>2. Đoa hoa hồng nơi  Sa-rôn, thuốc cho mọi  cơn đau. Linh diệu thay quyền Chúa, ơn xót thương luôn tuôn trào</vt:lpstr>
      <vt:lpstr>cho linh hồn buồn đau, cho mỗi nhược điểm  của ta. Có Jêsus,  sức dẫu không còn,  Chúa ban kia mà.</vt:lpstr>
      <vt:lpstr>Jêsus, Đóa hoa Sa-rôn. Sáng tươi thay!  Chính đóa hoa hồng nở trong tâm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2018-11-08T08:04:49Z</dcterms:modified>
</cp:coreProperties>
</file>