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578</a:t>
            </a:r>
            <a:br/>
            <a:r>
              <a:t>TIẾNG JÊSUS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Nghe </a:t>
            </a:r>
            <a:r>
              <a:rPr dirty="0" err="1"/>
              <a:t>này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Christtuyên</a:t>
            </a:r>
            <a:r>
              <a:rPr dirty="0"/>
              <a:t> </a:t>
            </a:r>
            <a:r>
              <a:rPr dirty="0" err="1"/>
              <a:t>phán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Thiết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nài</a:t>
            </a:r>
            <a:r>
              <a:rPr dirty="0"/>
              <a:t>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"Mau lại cùng Ta ai kẻ khao khát;" Tiếng êm dịu Chúa khuyên.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"Ta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cũng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ai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ngoài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 Ta."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 Ta là đường đi, là cửa duy nhất, Chính Ta người chăn dẫn đưa chiên mình,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Ðem bầy chiên thơ ra đến đồng xanh, Thỏa vui và thái an.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"Ta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cũng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ai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ngoài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 Ta."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116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578 TIẾNG JÊSUS </vt:lpstr>
      <vt:lpstr>1. Nghe này lời Jêsus Christtuyên phán,  Thiết tha cùng tôi tiếng Jêsus nài:</vt:lpstr>
      <vt:lpstr>"Mau lại cùng Ta ai kẻ khao khát;" Tiếng êm dịu Chúa khuyên.</vt:lpstr>
      <vt:lpstr>"Ta Jêsus, chính thật  sự sống, Chính Ta đường đi, cũng chính lẽ thật đây.</vt:lpstr>
      <vt:lpstr>Chẳng có thể một ai đến với Cha ngoài ra mình Ta."</vt:lpstr>
      <vt:lpstr>2.  Ta là đường đi, là cửa duy nhất, Chính Ta người chăn dẫn đưa chiên mình,</vt:lpstr>
      <vt:lpstr>Ðem bầy chiên thơ ra đến đồng xanh, Thỏa vui và thái an.</vt:lpstr>
      <vt:lpstr>"Ta Jêsus, chính thật sự sống, Chính Ta đường đi, cũng chính lẽ thật đây.</vt:lpstr>
      <vt:lpstr>Chẳng có thể một ai đến với Cha ngoài ra mình Ta."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2018-11-08T08:05:51Z</dcterms:modified>
</cp:coreProperties>
</file>