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579</a:t>
            </a:r>
            <a:br/>
            <a:r>
              <a:t>CHÚA CHÍ ÁI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 </a:t>
            </a:r>
            <a:r>
              <a:rPr dirty="0" err="1"/>
              <a:t>Jêsus</a:t>
            </a:r>
            <a:r>
              <a:rPr dirty="0"/>
              <a:t>,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! </a:t>
            </a:r>
            <a:br>
              <a:rPr lang="en-GB" dirty="0"/>
            </a:b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tôn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Ðem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mua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thiết</a:t>
            </a:r>
            <a:r>
              <a:rPr dirty="0"/>
              <a:t> </a:t>
            </a:r>
            <a:r>
              <a:rPr dirty="0" err="1"/>
              <a:t>hữu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rày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kia</a:t>
            </a:r>
            <a:r>
              <a:rPr dirty="0"/>
              <a:t> con </a:t>
            </a:r>
            <a:r>
              <a:rPr dirty="0" err="1"/>
              <a:t>sông</a:t>
            </a:r>
            <a:r>
              <a:rPr dirty="0"/>
              <a:t> </a:t>
            </a:r>
            <a:r>
              <a:rPr dirty="0" err="1"/>
              <a:t>vàng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 </a:t>
            </a:r>
            <a:r>
              <a:rPr dirty="0" err="1"/>
              <a:t>đâu</a:t>
            </a:r>
            <a:r>
              <a:rPr dirty="0"/>
              <a:t> </a:t>
            </a:r>
            <a:r>
              <a:rPr dirty="0" err="1"/>
              <a:t>năm</a:t>
            </a:r>
            <a:r>
              <a:rPr dirty="0"/>
              <a:t> </a:t>
            </a:r>
            <a:r>
              <a:rPr dirty="0" err="1"/>
              <a:t>tháng</a:t>
            </a:r>
            <a:r>
              <a:rPr dirty="0"/>
              <a:t>. </a:t>
            </a:r>
            <a:br>
              <a:rPr lang="en-GB" dirty="0"/>
            </a:br>
            <a:r>
              <a:rPr dirty="0"/>
              <a:t>Ở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lưỡi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khen</a:t>
            </a:r>
            <a:r>
              <a:rPr dirty="0"/>
              <a:t> </a:t>
            </a:r>
            <a:r>
              <a:rPr dirty="0" err="1"/>
              <a:t>chảy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chí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bởi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cớ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này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Treo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để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sinh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mất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khổ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bởi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Ban mai đau thương này, Chúa bước lên đồi. Lê thân mang roi đòn đến Gô-gô-tha.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Treo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hình</a:t>
            </a:r>
            <a:r>
              <a:rPr dirty="0"/>
              <a:t> </a:t>
            </a:r>
            <a:r>
              <a:rPr dirty="0" err="1"/>
              <a:t>mình</a:t>
            </a: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tích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Ðể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mỗi</a:t>
            </a:r>
            <a:r>
              <a:rPr dirty="0"/>
              <a:t>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khỏi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khổ</a:t>
            </a:r>
            <a:r>
              <a:rPr dirty="0"/>
              <a:t> </a:t>
            </a:r>
            <a:r>
              <a:rPr dirty="0" err="1"/>
              <a:t>hình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chí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bởi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cớ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này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Treo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để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sinh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mất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khổ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bởi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 Cha ôi! Xin tha họ! Jêsus kêu cầu. Ðang khi trên thập hình huyết tuôn chan hòa.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kêu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vì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hư</a:t>
            </a:r>
            <a:r>
              <a:rPr dirty="0"/>
              <a:t> </a:t>
            </a:r>
            <a:r>
              <a:rPr dirty="0" err="1"/>
              <a:t>mất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Lúc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đớn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thật</a:t>
            </a:r>
            <a:r>
              <a:rPr dirty="0"/>
              <a:t> </a:t>
            </a:r>
            <a:r>
              <a:rPr dirty="0" err="1"/>
              <a:t>chẳng</a:t>
            </a:r>
            <a:r>
              <a:rPr dirty="0"/>
              <a:t> ai </a:t>
            </a:r>
            <a:r>
              <a:rPr dirty="0" err="1"/>
              <a:t>sánh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chí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bởi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cớ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này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Treo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để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sinh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mất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khổ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bởi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</TotalTime>
  <Words>160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579 CHÚA CHÍ ÁI</vt:lpstr>
      <vt:lpstr>1. Ban mai đau thương này, Chúa bước lên đồi. Lê thân mang roi đòn đến Gô-gô-tha.</vt:lpstr>
      <vt:lpstr>Treo thân nơi thập hình mình đầy thương tích.  Ðể cứu mỗi một người khỏi nơi khổ hình.</vt:lpstr>
      <vt:lpstr>Cứu Chúa chí ái ôi!  bởi cớ thế nhân này  Treo thân nơi thập hình để cứu rỗi chúng sinh.</vt:lpstr>
      <vt:lpstr>Ngài mang đau thương này vì tội nhân hư mất, Chúa chết cách khổ hình bởi tội lỗi nầy.</vt:lpstr>
      <vt:lpstr>2.  Cha ôi! Xin tha họ! Jêsus kêu cầu. Ðang khi trên thập hình huyết tuôn chan hòa.</vt:lpstr>
      <vt:lpstr>Jêsus kêu xin vì  tội nhân hư mất.  Lúc đang đớn đau,  thật chẳng ai sánh Ngài.</vt:lpstr>
      <vt:lpstr>Cứu Chúa chí ái ôi!  bởi cớ thế nhân này  Treo thân nơi thập hình để cứu rỗi chúng sinh.</vt:lpstr>
      <vt:lpstr>Ngài mang đau thương này vì tội nhân hư mất, Chúa chết cách khổ hình bởi tội lỗi nầy.</vt:lpstr>
      <vt:lpstr>3.  Jêsus, tôi yêu Ngài!  Hát tôn vinh Ngài.  Ðem thân mua tôi,  là thiết hữu tôi rày.</vt:lpstr>
      <vt:lpstr>Bên kia con sông vàng còn đâu năm tháng.  Ở trên lưỡi tôi lời hát khen chảy tràn.</vt:lpstr>
      <vt:lpstr>Cứu Chúa chí ái ôi!  bởi cớ thế nhân này  Treo thân nơi thập hình để cứu rỗi chúng sinh.</vt:lpstr>
      <vt:lpstr>Ngài mang đau thương này vì tội nhân hư mất, Chúa chết cách khổ hình bởi tội lỗi nầy.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2018-11-08T08:07:44Z</dcterms:modified>
</cp:coreProperties>
</file>