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45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580</a:t>
            </a:r>
            <a:br/>
            <a:r>
              <a:t>VUI MANG THẬP TỰ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Giờ đây con đến vâng theo lời phán Cha truyền, thập giá nay con vui lòng mang lấy.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Christ </a:t>
            </a:r>
            <a:r>
              <a:rPr dirty="0" err="1"/>
              <a:t>tái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 </a:t>
            </a:r>
            <a:r>
              <a:rPr dirty="0" err="1"/>
              <a:t>tuyên</a:t>
            </a:r>
            <a:r>
              <a:rPr dirty="0"/>
              <a:t>: Con </a:t>
            </a:r>
            <a:r>
              <a:rPr dirty="0" err="1"/>
              <a:t>đẹp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Ta!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Ta, </a:t>
            </a:r>
            <a:r>
              <a:rPr dirty="0" err="1">
                <a:solidFill>
                  <a:srgbClr val="FFFF00"/>
                </a:solidFill>
              </a:rPr>
              <a:t>lặng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con Ta </a:t>
            </a:r>
            <a:r>
              <a:rPr dirty="0" err="1">
                <a:solidFill>
                  <a:srgbClr val="FFFF00"/>
                </a:solidFill>
              </a:rPr>
              <a:t>đành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Nhìn xem ai đó vai mang nặng trĩu kia kìa, chân bước té xiêu trăm chiều đau đớn?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Kìa</a:t>
            </a:r>
            <a:r>
              <a:rPr dirty="0"/>
              <a:t> ai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kéo</a:t>
            </a:r>
            <a:r>
              <a:rPr dirty="0"/>
              <a:t> </a:t>
            </a:r>
            <a:r>
              <a:rPr dirty="0" err="1"/>
              <a:t>lê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vết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? </a:t>
            </a:r>
            <a:br>
              <a:rPr lang="en-GB" dirty="0"/>
            </a:br>
            <a:r>
              <a:rPr dirty="0" err="1"/>
              <a:t>Ôi</a:t>
            </a:r>
            <a:r>
              <a:rPr dirty="0"/>
              <a:t>!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mang</a:t>
            </a:r>
            <a:r>
              <a:rPr dirty="0"/>
              <a:t> </a:t>
            </a:r>
            <a:r>
              <a:rPr dirty="0" err="1"/>
              <a:t>thập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Ta, </a:t>
            </a:r>
            <a:r>
              <a:rPr dirty="0" err="1">
                <a:solidFill>
                  <a:srgbClr val="FFFF00"/>
                </a:solidFill>
              </a:rPr>
              <a:t>lặng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con Ta </a:t>
            </a:r>
            <a:r>
              <a:rPr dirty="0" err="1">
                <a:solidFill>
                  <a:srgbClr val="FFFF00"/>
                </a:solidFill>
              </a:rPr>
              <a:t>đành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Nầy</a:t>
            </a:r>
            <a:r>
              <a:rPr dirty="0"/>
              <a:t> con, </a:t>
            </a:r>
            <a:r>
              <a:rPr dirty="0" err="1"/>
              <a:t>xem</a:t>
            </a:r>
            <a:r>
              <a:rPr dirty="0"/>
              <a:t> </a:t>
            </a:r>
            <a:r>
              <a:rPr dirty="0" err="1"/>
              <a:t>trán</a:t>
            </a:r>
            <a:r>
              <a:rPr dirty="0"/>
              <a:t> Ta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vết</a:t>
            </a:r>
            <a:r>
              <a:rPr dirty="0"/>
              <a:t> gai </a:t>
            </a:r>
            <a:r>
              <a:rPr dirty="0" err="1"/>
              <a:t>đâm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hông</a:t>
            </a:r>
            <a:r>
              <a:rPr dirty="0"/>
              <a:t> </a:t>
            </a:r>
            <a:r>
              <a:rPr dirty="0" err="1"/>
              <a:t>lủng</a:t>
            </a:r>
            <a:r>
              <a:rPr dirty="0"/>
              <a:t>, </a:t>
            </a:r>
            <a:r>
              <a:rPr dirty="0" err="1"/>
              <a:t>huyết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, nay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ghi</a:t>
            </a:r>
            <a:r>
              <a:rPr dirty="0"/>
              <a:t> </a:t>
            </a:r>
            <a:r>
              <a:rPr dirty="0" err="1"/>
              <a:t>dấu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Nhìn xem đinh đóng xuyên tay trì tấm thân đau, cay đắng, nhuốc nhơ Ta chịu vì con.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Ta, </a:t>
            </a:r>
            <a:r>
              <a:rPr dirty="0" err="1">
                <a:solidFill>
                  <a:srgbClr val="FFFF00"/>
                </a:solidFill>
              </a:rPr>
              <a:t>lặng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nghe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gọi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con Ta </a:t>
            </a:r>
            <a:r>
              <a:rPr dirty="0" err="1">
                <a:solidFill>
                  <a:srgbClr val="FFFF00"/>
                </a:solidFill>
              </a:rPr>
              <a:t>đành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lấy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thập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hình</a:t>
            </a:r>
            <a:r>
              <a:rPr dirty="0">
                <a:solidFill>
                  <a:srgbClr val="FFFF00"/>
                </a:solidFill>
              </a:rPr>
              <a:t>,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các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3</TotalTime>
  <Words>190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580 VUI MANG THẬP TỰ</vt:lpstr>
      <vt:lpstr>1. Nhìn xem ai đó vai mang nặng trĩu kia kìa, chân bước té xiêu trăm chiều đau đớn?</vt:lpstr>
      <vt:lpstr>Kìa ai đang kéo lê thân đầy vết thương đau?  Ôi! chính Jêsus mang thập tự kia!</vt:lpstr>
      <vt:lpstr>Nầy con vui mang thập tự theo Ta, lặng nghe tiếng yêu thương Ta gọi con.</vt:lpstr>
      <vt:lpstr>Vì con Ta đành hy sinh gánh lấy thập hình,  vui chết thế cho các con.</vt:lpstr>
      <vt:lpstr>2. Nầy con, xem trán Ta đây đầy vết gai đâm,  hông lủng, huyết tuôn, nay còn ghi dấu.</vt:lpstr>
      <vt:lpstr>Nhìn xem đinh đóng xuyên tay trì tấm thân đau, cay đắng, nhuốc nhơ Ta chịu vì con.</vt:lpstr>
      <vt:lpstr>Nầy con vui mang thập tự theo Ta, lặng nghe tiếng yêu thương Ta gọi con.</vt:lpstr>
      <vt:lpstr>Vì con Ta đành hy sinh gánh lấy thập hình,  vui chết thế cho các con.</vt:lpstr>
      <vt:lpstr>3. Giờ đây con đến vâng theo lời phán Cha truyền, thập giá nay con vui lòng mang lấy.</vt:lpstr>
      <vt:lpstr>Nguyện mang cho đến khi Jêsus Christ tái lâm,  nghe Chúa phán tuyên: Con đẹp lòng Ta!</vt:lpstr>
      <vt:lpstr>Nầy con vui mang thập tự theo Ta, lặng nghe tiếng yêu thương Ta gọi con.</vt:lpstr>
      <vt:lpstr>Vì con Ta đành hy sinh gánh lấy thập hình,  vui chết thế cho các con.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2018-11-08T08:08:58Z</dcterms:modified>
</cp:coreProperties>
</file>