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581</a:t>
            </a:r>
            <a:br/>
            <a:r>
              <a:t>CHUYỆN GÔ-GÔ-THA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: </a:t>
            </a:r>
            <a:br>
              <a:rPr lang="en-GB" dirty="0"/>
            </a:br>
            <a:r>
              <a:rPr dirty="0"/>
              <a:t>“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xong</a:t>
            </a:r>
            <a:r>
              <a:rPr dirty="0"/>
              <a:t>!”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Cứu Chúa hỡi, nguyện ban cho con mọi đời sống của chính Ngài.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nát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đọc</a:t>
            </a:r>
            <a:r>
              <a:rPr dirty="0"/>
              <a:t> </a:t>
            </a: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dùng chính huyết báu từ nơi hông kia đặng thanh tẩy muôn tội tình.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nát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giáo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Rồi anh hãy tiếp đọc nơi chỗ mão gai chúng đã để trên đầu đây.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tha</a:t>
            </a:r>
            <a:r>
              <a:rPr dirty="0"/>
              <a:t>: </a:t>
            </a:r>
            <a:br>
              <a:rPr lang="en-GB" dirty="0"/>
            </a:br>
            <a:r>
              <a:rPr dirty="0"/>
              <a:t>“</a:t>
            </a:r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!”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nát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165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581 CHUYỆN GÔ-GÔ-THA </vt:lpstr>
      <vt:lpstr>1. Nầy anh hỡi có đọc chuyện Gô-gô-tha,  chỗ Chúa chết  huyết hồng tuôn.</vt:lpstr>
      <vt:lpstr>Ngài dùng chính huyết báu từ nơi hông kia đặng thanh tẩy muôn tội tình.</vt:lpstr>
      <vt:lpstr>Ngài chết tim tan nát bởi vì tội ta, hông Chúa  giáo đâm suốt vì ta.</vt:lpstr>
      <vt:lpstr>Vì anh luôn cả tôi Ngài cam chết, treo nơi  thập hình bởi chúng ta.</vt:lpstr>
      <vt:lpstr>2. Rồi anh hãy tiếp đọc nơi chỗ mão gai chúng đã để trên đầu đây.</vt:lpstr>
      <vt:lpstr>Rồi Ngài cất tiếng khẩn cầu xin Cha tha:  “Họ không biết đang  làm gì!”</vt:lpstr>
      <vt:lpstr>Ngài chết tim tan nát bởi vì tội ta, hông Chúa giáo đâm suốt vì ta.</vt:lpstr>
      <vt:lpstr>Vì anh luôn cả tôi Ngài cam chết, treo nơi thập hình bởi chúng ta.</vt:lpstr>
      <vt:lpstr>3. Jêsus ngước lên trời cất tiếng nói rằng:  “Tất cả đã xong!” vì anh.</vt:lpstr>
      <vt:lpstr>Jêsus Cứu Chúa hỡi, nguyện ban cho con mọi đời sống của chính Ngài.</vt:lpstr>
      <vt:lpstr>Ngài chết tim tan nát bởi vì tội ta, hông Chúa  giáo đâm suốt vì ta.</vt:lpstr>
      <vt:lpstr>Vì anh luôn cả tôi Ngài cam chết, treo nơi  thập hình bởi chúng 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2018-11-08T08:10:37Z</dcterms:modified>
</cp:coreProperties>
</file>