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582</a:t>
            </a:r>
            <a:br/>
            <a:r>
              <a:t>NƠI ĐỒI GÔ-GÔ-THA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tan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ban </a:t>
            </a:r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bao </a:t>
            </a:r>
            <a:r>
              <a:rPr dirty="0" err="1"/>
              <a:t>tội</a:t>
            </a:r>
            <a:r>
              <a:rPr dirty="0"/>
              <a:t> ô,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Chính nơi ấy Chúa luôn luôn chờ trông đang khuyên mời bạn mau đến bên ngực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mất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105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582 NƠI ĐỒI GÔ-GÔ-THA </vt:lpstr>
      <vt:lpstr>1. Chính nơi ấy xóa tan mọi phiền ưu,  đem cho bạn và tôi  nước suối tình yêu.</vt:lpstr>
      <vt:lpstr>Chúa thương xót  yêu thương ban niềm tin thêm sinh lực nguồn  vui sống cho cuộc đời.</vt:lpstr>
      <vt:lpstr>Xưa nơi đồi Gô-tha Chúa chịu đau đớn để cứu vớt linh hồn lạc loài hư mất</vt:lpstr>
      <vt:lpstr>Chính nơi ấy Chúa ban trọn tình yêu cho  nhân loại được hạnh phúc luôn an bình.</vt:lpstr>
      <vt:lpstr>2. Chúa nhân ái thứ tha bao tội ô, đưa chân bạn trên muôn lối luôn  bình an.</vt:lpstr>
      <vt:lpstr>Chính nơi ấy Chúa luôn luôn chờ trông đang khuyên mời bạn mau đến bên ngực Ngài.</vt:lpstr>
      <vt:lpstr>Xưa nơi đồi Gô-tha Chúa chịu đau đớn để cứu vớt linh hồn lạc loài hư mất</vt:lpstr>
      <vt:lpstr>Chính nơi ấy Chúa ban trọn tình yêu cho  nhân loại được hạnh phúc luôn an bình.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2018-11-08T08:11:52Z</dcterms:modified>
</cp:coreProperties>
</file>