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583</a:t>
            </a:r>
            <a:br>
              <a:rPr dirty="0"/>
            </a:br>
            <a:r>
              <a:rPr dirty="0"/>
              <a:t>JÊSUS VUI GÁNH </a:t>
            </a:r>
            <a:br>
              <a:rPr lang="en-GB" dirty="0"/>
            </a:br>
            <a:r>
              <a:rPr dirty="0"/>
              <a:t>ĐAU THƯƠNG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 xin vui sống cho Ngài, Lòng nay nguyện tín trung trọn đời.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loa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,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!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ngự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Để cùng ai trung tín đi gặp Ngài, Bao nhiêu con Chúa trung kiên, bay mau lên chốn cung thiên.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Vinh thay vui với Tân lang, cùng dự tiệc cưới trên thiên đàng.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Chiều</a:t>
            </a:r>
            <a:r>
              <a:rPr dirty="0"/>
              <a:t> </a:t>
            </a:r>
            <a:r>
              <a:rPr dirty="0" err="1"/>
              <a:t>hôm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trắng</a:t>
            </a:r>
            <a:r>
              <a:rPr dirty="0"/>
              <a:t> </a:t>
            </a:r>
            <a:r>
              <a:rPr dirty="0" err="1"/>
              <a:t>trôi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, </a:t>
            </a:r>
            <a:r>
              <a:rPr dirty="0" err="1"/>
              <a:t>hoàng</a:t>
            </a:r>
            <a:r>
              <a:rPr dirty="0"/>
              <a:t> </a:t>
            </a:r>
            <a:r>
              <a:rPr dirty="0" err="1"/>
              <a:t>hôn</a:t>
            </a:r>
            <a:r>
              <a:rPr dirty="0"/>
              <a:t> </a:t>
            </a:r>
            <a:r>
              <a:rPr dirty="0" err="1"/>
              <a:t>buông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đỉnh</a:t>
            </a:r>
            <a:r>
              <a:rPr dirty="0"/>
              <a:t> </a:t>
            </a:r>
            <a:r>
              <a:rPr dirty="0" err="1"/>
              <a:t>Gô-tha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hoang</a:t>
            </a:r>
            <a:r>
              <a:rPr dirty="0"/>
              <a:t> </a:t>
            </a:r>
            <a:r>
              <a:rPr dirty="0" err="1"/>
              <a:t>vắng</a:t>
            </a:r>
            <a:r>
              <a:rPr dirty="0"/>
              <a:t> </a:t>
            </a:r>
            <a:r>
              <a:rPr dirty="0" err="1"/>
              <a:t>sương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lưới</a:t>
            </a:r>
            <a:r>
              <a:rPr dirty="0"/>
              <a:t> qua,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cây</a:t>
            </a:r>
            <a:r>
              <a:rPr dirty="0"/>
              <a:t> in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u </a:t>
            </a:r>
            <a:r>
              <a:rPr dirty="0" err="1"/>
              <a:t>buồn</a:t>
            </a:r>
            <a:r>
              <a:rPr dirty="0"/>
              <a:t>.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u </a:t>
            </a:r>
            <a:r>
              <a:rPr dirty="0" err="1"/>
              <a:t>ám</a:t>
            </a:r>
            <a:r>
              <a:rPr dirty="0"/>
              <a:t> </a:t>
            </a:r>
            <a:r>
              <a:rPr dirty="0" err="1"/>
              <a:t>thê</a:t>
            </a:r>
            <a:r>
              <a:rPr dirty="0"/>
              <a:t> </a:t>
            </a:r>
            <a:r>
              <a:rPr dirty="0" err="1"/>
              <a:t>lương</a:t>
            </a:r>
            <a:r>
              <a:rPr dirty="0"/>
              <a:t>,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Ôi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cay </a:t>
            </a:r>
            <a:r>
              <a:rPr dirty="0" err="1"/>
              <a:t>đắng</a:t>
            </a:r>
            <a:r>
              <a:rPr dirty="0"/>
              <a:t> </a:t>
            </a:r>
            <a:r>
              <a:rPr dirty="0" err="1"/>
              <a:t>trăm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đành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họ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Con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đóng</a:t>
            </a:r>
            <a:r>
              <a:rPr dirty="0"/>
              <a:t> </a:t>
            </a:r>
            <a:r>
              <a:rPr dirty="0" err="1"/>
              <a:t>đinh</a:t>
            </a:r>
            <a:r>
              <a:rPr dirty="0"/>
              <a:t>,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nhục</a:t>
            </a:r>
            <a:r>
              <a:rPr dirty="0"/>
              <a:t> </a:t>
            </a:r>
            <a:r>
              <a:rPr dirty="0" err="1"/>
              <a:t>nhã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khinh</a:t>
            </a:r>
            <a:r>
              <a:rPr dirty="0"/>
              <a:t>: </a:t>
            </a:r>
            <a:br>
              <a:rPr lang="en-GB" dirty="0"/>
            </a:b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ôi</a:t>
            </a:r>
            <a:r>
              <a:rPr dirty="0"/>
              <a:t>,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nghìn</a:t>
            </a:r>
            <a:r>
              <a:rPr dirty="0"/>
              <a:t>.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, </a:t>
            </a:r>
            <a:br>
              <a:rPr lang="en-GB" dirty="0"/>
            </a:br>
            <a:r>
              <a:rPr dirty="0"/>
              <a:t>Tay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hông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huyết</a:t>
            </a:r>
            <a:r>
              <a:rPr dirty="0"/>
              <a:t> chan.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kêu</a:t>
            </a:r>
            <a:r>
              <a:rPr dirty="0"/>
              <a:t> than,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nhạc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ngân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bâng</a:t>
            </a:r>
            <a:r>
              <a:rPr dirty="0"/>
              <a:t> </a:t>
            </a:r>
            <a:r>
              <a:rPr dirty="0" err="1"/>
              <a:t>khuâng</a:t>
            </a:r>
            <a:r>
              <a:rPr dirty="0"/>
              <a:t> con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.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lớn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biên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con, </a:t>
            </a:r>
            <a:br>
              <a:rPr lang="en-GB" dirty="0"/>
            </a:br>
            <a:r>
              <a:rPr dirty="0"/>
              <a:t>con </a:t>
            </a:r>
            <a:r>
              <a:rPr dirty="0" err="1"/>
              <a:t>kể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vừa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con, </a:t>
            </a:r>
            <a:br>
              <a:rPr lang="en-GB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157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583 JÊSUS VUI GÁNH  ĐAU THƯƠNG</vt:lpstr>
      <vt:lpstr>1. Chiều hôm ấy mây trắng trôi xa, hoàng hôn buông trên đỉnh Gô-tha!  Đồi hoang vắng sương gió lưới qua,</vt:lpstr>
      <vt:lpstr>Nhìn ngàn cây in bóng trong u buồn. Không gian u ám thê lương, Jêsus  vui gánh đau thương.</vt:lpstr>
      <vt:lpstr>Ôi sao cay đắng trăm đường, Ngài đành vì  thế nhân chịu hình.</vt:lpstr>
      <vt:lpstr>2. Rồi họ đem Con Thánh đóng đinh, thập hình kia nhục nhã xem khinh:  Chịu đau đớn cho đến  hy sinh,</vt:lpstr>
      <vt:lpstr>Jêsus ôi, sao đớn đau muôn nghìn. Bao nhiêu thương khó vui mang,  Tay chân hông Chúa  huyết chan.</vt:lpstr>
      <vt:lpstr>Nhưng Jêsus chẳng  kêu than, Ngài bằng lòng gánh thay cho người.</vt:lpstr>
      <vt:lpstr>3. Giờ khi nghe nhạc thánh ngân đưa,  Lòng bâng khuâng con nhớ năm xưa. Tình Thiên Chúa cao lớn vô biên,</vt:lpstr>
      <vt:lpstr>Ngài yêu con,  con kể sao cho vừa,  Jêsus đau đớn thay con,  Jêsus tuôn huyết cứu con.</vt:lpstr>
      <vt:lpstr>Con xin vui sống cho Ngài, Lòng nay nguyện tín trung trọn đời.</vt:lpstr>
      <vt:lpstr>4. Rồi ngày kia khi  tiếng loa vang, từ trời cao trong ánh vinh quang! Ngài ngự trên mây giữa không gian,</vt:lpstr>
      <vt:lpstr>Để cùng ai trung tín đi gặp Ngài, Bao nhiêu con Chúa trung kiên, bay mau lên chốn cung thiên.</vt:lpstr>
      <vt:lpstr>Vinh thay vui với Tân lang, cùng dự tiệc cưới trên thiên đàng.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2018-11-08T08:13:28Z</dcterms:modified>
</cp:coreProperties>
</file>