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584</a:t>
            </a:r>
            <a:br/>
            <a:r>
              <a:t>VÌ AI?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bị</a:t>
            </a:r>
            <a:r>
              <a:rPr dirty="0"/>
              <a:t> </a:t>
            </a:r>
            <a:r>
              <a:rPr dirty="0" err="1"/>
              <a:t>treo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? </a:t>
            </a:r>
            <a:br>
              <a:rPr lang="en-GB" dirty="0"/>
            </a:b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nhục</a:t>
            </a:r>
            <a:r>
              <a:rPr dirty="0"/>
              <a:t> </a:t>
            </a:r>
            <a:r>
              <a:rPr dirty="0" err="1"/>
              <a:t>nhã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vì</a:t>
            </a:r>
            <a:r>
              <a:rPr dirty="0"/>
              <a:t> ai?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?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xứng</a:t>
            </a:r>
            <a:r>
              <a:rPr dirty="0"/>
              <a:t> </a:t>
            </a:r>
            <a:r>
              <a:rPr dirty="0" err="1"/>
              <a:t>đáng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xưa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vì</a:t>
            </a:r>
            <a:r>
              <a:rPr dirty="0"/>
              <a:t> ai?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131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584 VÌ AI?</vt:lpstr>
      <vt:lpstr>1. Vua Jêsus sao thân bị treo trên thánh giá?  Khổ đau nhục nhã như  tội nhân!</vt:lpstr>
      <vt:lpstr>Ngài là người thương yêu hằng cứu giúp bạn thân. Chúa trên thập giá xưa  vì ai?</vt:lpstr>
      <vt:lpstr>Bao nhiêu ô tội của tôi khiến Chúa mang hình. Trên Gô-gô-tha thân Ngài treo.</vt:lpstr>
      <vt:lpstr>Một mình Ngài mang thay tôi mọi hình phạt đau khổ, Chúa hy sinh chết thay thân nầy.</vt:lpstr>
      <vt:lpstr>2. Vua Jêsus ơi, sao Ngài yêu thương nhân thế? Chết thay vì chúng tôi  tội nhân!</vt:lpstr>
      <vt:lpstr>Thân tôi đâu xứng đáng tình thương yêu vô giá. Chúa trên thập giá xưa  vì ai?</vt:lpstr>
      <vt:lpstr>Bao nhiêu ô tội của tôi khiến Chúa mang hình. Trên Gô-gô-tha  thân Ngài treo.</vt:lpstr>
      <vt:lpstr>Một mình Ngài mang thay tôi mọi hình phạt đau khổ, Chúa hy sinh chết thay thân nầy.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2018-11-08T08:14:45Z</dcterms:modified>
</cp:coreProperties>
</file>