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585</a:t>
            </a:r>
            <a:br/>
            <a:r>
              <a:t>NƠI THẬP TỰ GIÁ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 Quyền năng diệu kỳ soi khắp muôn nơi, Như ánh dương đang huy hoàng.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Cùng ái tâm Ngài khi Chúa tắt hơi, vì gian ác của muôn người.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 Vì sao Jêsus lai láng huyết tuôn? Sao Chúa tôi cam chịu hình?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Christ </a:t>
            </a:r>
            <a:r>
              <a:rPr dirty="0" err="1"/>
              <a:t>chịu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?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vốn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đê</a:t>
            </a:r>
            <a:r>
              <a:rPr dirty="0"/>
              <a:t> </a:t>
            </a:r>
            <a:r>
              <a:rPr dirty="0" err="1"/>
              <a:t>hèn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Vì ác gian từ tôi cả Chúa ôi!nên đớn đau cho thân Ngài.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Giàu có thay lòng nhân ái Chúa tôi. Tình yêu Chúa chẳng ai tày.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,  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155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585 NƠI THẬP TỰ GIÁ</vt:lpstr>
      <vt:lpstr>1.  Vì sao Jêsus lai láng huyết tuôn? Sao Chúa tôi cam chịu hình?</vt:lpstr>
      <vt:lpstr>Vì sao Christ chịu  treo thân thế kia? Vì tôi vốn kẻ đê hèn.</vt:lpstr>
      <vt:lpstr>Từ nơi Gô-gô-tha kia,  chỗ lưu ra sông tình yêu,   nghìn muôn lo âu lăn đi xa khỏi tâm tôi.</vt:lpstr>
      <vt:lpstr>Nơi tôi đã tiếp nhận ánh thánh quang huy hoàng,   bởi tin nơi danh Ngài  thỏa vui muôn đời.</vt:lpstr>
      <vt:lpstr>2.  Vì ác gian từ tôi cả Chúa ôi!nên đớn đau cho thân Ngài.</vt:lpstr>
      <vt:lpstr>Giàu có thay lòng nhân ái Chúa tôi. Tình yêu Chúa chẳng ai tày.</vt:lpstr>
      <vt:lpstr>Từ nơi Gô-gô-tha kia,  chỗ lưu ra sông tình yêu,   nghìn muôn lo âu lăn đi xa khỏi tâm tôi.</vt:lpstr>
      <vt:lpstr>Nơi tôi đã tiếp nhận ánh thánh quang huy hoàng,   bởi tin nơi danh Ngài  thỏa vui muôn đời.</vt:lpstr>
      <vt:lpstr>3.  Quyền năng diệu kỳ soi khắp muôn nơi, Như ánh dương đang huy hoàng.</vt:lpstr>
      <vt:lpstr>Cùng ái tâm Ngài khi Chúa tắt hơi, vì gian ác của muôn người.</vt:lpstr>
      <vt:lpstr>Từ nơi Gô-gô-tha kia,  chỗ lưu ra sông tình yêu,   nghìn muôn lo âu lăn đi  xa khỏi tâm tôi.</vt:lpstr>
      <vt:lpstr>Nơi tôi đã tiếp nhận ánh thánh quang huy hoàng,   bởi tin nơi danh Ngài  thỏa vui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2018-11-08T08:16:13Z</dcterms:modified>
</cp:coreProperties>
</file>