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586</a:t>
            </a:r>
            <a:br/>
            <a:r>
              <a:t>TRÊN CHỐN ĐỒI CAO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ly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Ðêm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 </a:t>
            </a:r>
            <a:r>
              <a:rPr dirty="0" err="1"/>
              <a:t>lan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,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Huyết nhuộm hồng thân báu, Chúa vì ai khổ đau, Vua Thánh từ thiên đàng xuống tận thế gian.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ly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xơ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ai, </a:t>
            </a:r>
            <a:br>
              <a:rPr lang="en-GB" dirty="0"/>
            </a:b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tan </a:t>
            </a:r>
            <a:r>
              <a:rPr dirty="0" err="1"/>
              <a:t>nát</a:t>
            </a:r>
            <a:r>
              <a:rPr dirty="0"/>
              <a:t>,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cay,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Hông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ai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,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195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586 TRÊN CHỐN ĐỒI CAO</vt:lpstr>
      <vt:lpstr>1. Ðêm dần lan trên núi, bóng thập tự còn kia,  Môn đồ nào đâu thấy,  một mình chết thương.</vt:lpstr>
      <vt:lpstr>Huyết nhuộm hồng thân báu, Chúa vì ai khổ đau, Vua Thánh từ thiên đàng xuống tận thế gian.</vt:lpstr>
      <vt:lpstr>Chúa ôi! Vì ai thân Chúa mang hình, Từ thiên cung cao sang Ngài xuống  ô trần.</vt:lpstr>
      <vt:lpstr>Khổ hình! Thân Ngài treo trên núi xưa cho bao người trần thế thấy rõ đường đi.</vt:lpstr>
      <vt:lpstr>Chúa ôi! Mọi buồn thương Chúa cam chịu để đời tôi đổi mới từ ly ô trần;</vt:lpstr>
      <vt:lpstr>Ðêm trần thế biến đi trước yêu thương thánh,  Bao ngày dài tăm tối  còn đâu.</vt:lpstr>
      <vt:lpstr>2. Trên đồi hoang xơ xác, Chúa khổ nhục vì ai,  Thân hồn Ngài tan nát, sầu thương đắng cay,</vt:lpstr>
      <vt:lpstr>Hông tràn tuôn huyết báu, Chúa vì ai khổ đau.  Vui xuống trần mang hình, cứu chuộc thế nhân.</vt:lpstr>
      <vt:lpstr>Chúa ôi! Vì ai thân Chúa mang hình, Từ thiên cung cao sang Ngài xuống  ô trần.</vt:lpstr>
      <vt:lpstr>Khổ hình! Thân Ngài treo trên núi xưa cho bao người trần thế thấy rõ đường đi.</vt:lpstr>
      <vt:lpstr>Chúa ôi! Mọi buồn thương Chúa cam chịu để đời tôi đổi mới từ ly ô trần;</vt:lpstr>
      <vt:lpstr>Ðêm trần thế biến đi trước yêu thương thánh,  Bao ngày dài tăm tối  còn đâu.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2018-11-08T08:21:58Z</dcterms:modified>
</cp:coreProperties>
</file>