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587</a:t>
            </a:r>
            <a:br/>
            <a:r>
              <a:t>CHÚA CHẾT VÌ TÔI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</a:t>
            </a:r>
            <a:br>
              <a:rPr lang="en-GB" dirty="0"/>
            </a:br>
            <a:r>
              <a:rPr dirty="0"/>
              <a:t>ở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chắc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Dòng</a:t>
            </a:r>
            <a:r>
              <a:rPr dirty="0"/>
              <a:t> </a:t>
            </a:r>
            <a:r>
              <a:rPr dirty="0" err="1"/>
              <a:t>suối</a:t>
            </a:r>
            <a:r>
              <a:rPr dirty="0"/>
              <a:t> </a:t>
            </a: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tẩy</a:t>
            </a:r>
            <a:r>
              <a:rPr dirty="0"/>
              <a:t> </a:t>
            </a:r>
            <a:r>
              <a:rPr dirty="0" err="1"/>
              <a:t>thanh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tại</a:t>
            </a:r>
            <a:r>
              <a:rPr dirty="0"/>
              <a:t> </a:t>
            </a:r>
            <a:r>
              <a:rPr dirty="0" err="1"/>
              <a:t>chỗ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đóng</a:t>
            </a:r>
            <a:r>
              <a:rPr dirty="0"/>
              <a:t> </a:t>
            </a:r>
            <a:r>
              <a:rPr dirty="0" err="1"/>
              <a:t>đinh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đồi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Bởi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treo</a:t>
            </a:r>
            <a:r>
              <a:rPr dirty="0">
                <a:solidFill>
                  <a:srgbClr val="FFFF00"/>
                </a:solidFill>
              </a:rPr>
              <a:t> ở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đào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Kìa, tôi thấy một người nơi thập tự, đầy huyết thống khổ thắm tươi.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Nầy, đôi mắt mỏi mòn ngó chăm tôi, vì lúc ấy đứng bên người.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Bởi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treo</a:t>
            </a:r>
            <a:r>
              <a:rPr dirty="0">
                <a:solidFill>
                  <a:srgbClr val="FFFF00"/>
                </a:solidFill>
              </a:rPr>
              <a:t> ở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đào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Tận hơi thở cuối cùng chẳng thể quên vì thấy cảnh trước mắt tôi.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 </a:t>
            </a:r>
            <a:r>
              <a:rPr dirty="0" err="1"/>
              <a:t>treo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,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phán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nghiệm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Bởi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treo</a:t>
            </a:r>
            <a:r>
              <a:rPr dirty="0">
                <a:solidFill>
                  <a:srgbClr val="FFFF00"/>
                </a:solidFill>
              </a:rPr>
              <a:t> ở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đào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116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587 CHÚA CHẾT VÌ TÔI</vt:lpstr>
      <vt:lpstr>1. Kìa, tôi thấy một người nơi thập tự, đầy huyết thống khổ thắm tươi.</vt:lpstr>
      <vt:lpstr>Nầy, đôi mắt mỏi mòn ngó chăm tôi, vì lúc ấy đứng bên người.</vt:lpstr>
      <vt:lpstr>Bởi tôi Ngài treo ở  thập hình kia, Chúa chết trong sự đớn đau.</vt:lpstr>
      <vt:lpstr>Thế nên bây giờ tôi hiến thân tôi, vì tôi Chúa  tuôn huyết đào.</vt:lpstr>
      <vt:lpstr>2. Tận hơi thở cuối cùng chẳng thể quên vì thấy cảnh trước mắt tôi.</vt:lpstr>
      <vt:lpstr>Tội tôi Chúa mang,  thập giá treo lên, lời Chúa phán linh nghiệm rồi.</vt:lpstr>
      <vt:lpstr>Bởi tôi Ngài treo ở  thập hình kia, Chúa chết trong sự đớn đau.</vt:lpstr>
      <vt:lpstr>Thế nên bây giờ tôi  hiến thân tôi, vì tôi  Chúa tuôn huyết đào.</vt:lpstr>
      <vt:lpstr>3. Lòng tôi biết muôn tội  ở trong tôi, và biết chắc  sẽ chết thôi.</vt:lpstr>
      <vt:lpstr>Dòng suối huyết tuôn tràn tẩy thanh tôi, tại chỗ  đóng đinh trên đồi.</vt:lpstr>
      <vt:lpstr>Bởi tôi Ngài treo ở  thập hình kia, Chúa chết trong sự đớn đau.</vt:lpstr>
      <vt:lpstr>Thế nên bây giờ tôi  hiến thân tôi, vì tôi  Chúa tuôn huyết đào.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2018-11-08T08:25:01Z</dcterms:modified>
</cp:coreProperties>
</file>