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588</a:t>
            </a:r>
            <a:br>
              <a:rPr dirty="0"/>
            </a:br>
            <a:r>
              <a:rPr dirty="0"/>
              <a:t>NẦY ANH </a:t>
            </a:r>
            <a:br>
              <a:rPr lang="en-GB" dirty="0"/>
            </a:br>
            <a:r>
              <a:rPr dirty="0"/>
              <a:t>THẤY KHÔNG?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 thứ người đã giết con trên đồi!Họ không biết chi hỡi Vua thượng thiên! Anh, kìa anh ơi!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Jêsus tắt hơi rồi!Lính gác thánh giá giáo đâm vào hông Ngài. Ôi Chúa sao chịu đớn đau vô cùng.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kiaAnh</a:t>
            </a:r>
            <a:r>
              <a:rPr dirty="0"/>
              <a:t>, </a:t>
            </a:r>
            <a:r>
              <a:rPr dirty="0" err="1"/>
              <a:t>anh</a:t>
            </a:r>
            <a:r>
              <a:rPr dirty="0"/>
              <a:t>,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! </a:t>
            </a:r>
            <a:r>
              <a:rPr dirty="0" err="1"/>
              <a:t>Còn</a:t>
            </a:r>
            <a:r>
              <a:rPr dirty="0"/>
              <a:t> chi </a:t>
            </a:r>
            <a:r>
              <a:rPr dirty="0" err="1"/>
              <a:t>sánh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muốn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vớt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Cha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.</a:t>
            </a:r>
            <a:br>
              <a:rPr lang="en-GB" dirty="0"/>
            </a:br>
            <a:r>
              <a:rPr dirty="0"/>
              <a:t> Xin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con </a:t>
            </a:r>
            <a:r>
              <a:rPr dirty="0" err="1"/>
              <a:t>đây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?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toà</a:t>
            </a:r>
            <a:r>
              <a:rPr dirty="0"/>
              <a:t> Phi-</a:t>
            </a:r>
            <a:r>
              <a:rPr dirty="0" err="1"/>
              <a:t>lát</a:t>
            </a:r>
            <a:r>
              <a:rPr lang="en-GB"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dẫu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quân</a:t>
            </a:r>
            <a:r>
              <a:rPr dirty="0"/>
              <a:t> </a:t>
            </a:r>
            <a:r>
              <a:rPr dirty="0" err="1"/>
              <a:t>thù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mưu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án</a:t>
            </a:r>
            <a:r>
              <a:rPr lang="en-GB" dirty="0"/>
              <a:t> </a:t>
            </a:r>
            <a:r>
              <a:rPr dirty="0" err="1"/>
              <a:t>Ðừng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đóng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?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Anh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tát</a:t>
            </a:r>
            <a:r>
              <a:rPr dirty="0"/>
              <a:t> </a:t>
            </a:r>
            <a:r>
              <a:rPr dirty="0" err="1"/>
              <a:t>má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kìa</a:t>
            </a:r>
            <a:r>
              <a:rPr dirty="0"/>
              <a:t>! </a:t>
            </a:r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mão</a:t>
            </a:r>
            <a:r>
              <a:rPr dirty="0"/>
              <a:t> gai </a:t>
            </a:r>
            <a:r>
              <a:rPr dirty="0" err="1"/>
              <a:t>bảo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đội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 Anh, </a:t>
            </a:r>
            <a:r>
              <a:rPr dirty="0" err="1"/>
              <a:t>anh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!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vác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kìa.Nơi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 </a:t>
            </a:r>
            <a:r>
              <a:rPr dirty="0" err="1"/>
              <a:t>quân</a:t>
            </a:r>
            <a:r>
              <a:rPr dirty="0"/>
              <a:t> </a:t>
            </a:r>
            <a:r>
              <a:rPr dirty="0" err="1"/>
              <a:t>thù</a:t>
            </a:r>
            <a:r>
              <a:rPr dirty="0"/>
              <a:t> </a:t>
            </a:r>
            <a:r>
              <a:rPr dirty="0" err="1"/>
              <a:t>đóng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!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Anh, anh, anh ơi! Kìa thân Chúa trên đồiHuyết Chúa thấm ướt đồi Gô-gô-tha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Cha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con, con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.</a:t>
            </a:r>
            <a:br>
              <a:rPr lang="en-GB" dirty="0"/>
            </a:br>
            <a:r>
              <a:rPr dirty="0"/>
              <a:t>Xin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con </a:t>
            </a:r>
            <a:r>
              <a:rPr dirty="0" err="1"/>
              <a:t>đây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hay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Gô-tha</a:t>
            </a:r>
            <a:r>
              <a:rPr lang="en-GB" dirty="0"/>
              <a:t> </a:t>
            </a:r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treo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bia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Vua.Họ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lính</a:t>
            </a:r>
            <a:r>
              <a:rPr dirty="0"/>
              <a:t> </a:t>
            </a:r>
            <a:r>
              <a:rPr dirty="0" err="1"/>
              <a:t>canh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tên</a:t>
            </a:r>
            <a:r>
              <a:rPr dirty="0"/>
              <a:t> </a:t>
            </a:r>
            <a:r>
              <a:rPr dirty="0" err="1"/>
              <a:t>cướp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than </a:t>
            </a:r>
            <a:r>
              <a:rPr dirty="0" err="1"/>
              <a:t>khẩn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Cha</a:t>
            </a:r>
            <a:br>
              <a:rPr lang="en-GB" dirty="0"/>
            </a:br>
            <a:r>
              <a:rPr dirty="0" err="1"/>
              <a:t>Này</a:t>
            </a:r>
            <a:r>
              <a:rPr dirty="0"/>
              <a:t> Cha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196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588 NẦY ANH  THẤY KHÔNG?</vt:lpstr>
      <vt:lpstr>1. Này anh thấy không? Nơi toà Phi-lát Jêsus đứng yên dẫu  quân thù kêu.</vt:lpstr>
      <vt:lpstr>Họ mưu với nhau,  xin Ngài quan án Ðừng tha Jêsus, đóng đinh người đi. Nầy anh thấy không? Kìa anh thấy không?</vt:lpstr>
      <vt:lpstr>Anh thấy họ tát má Jêsus kìa! Họ cho mão gai bảo Vua đội đi. Anh, anh,  anh ơi! Kìa anh thấy không nào?</vt:lpstr>
      <vt:lpstr>Chúa vác thánh giá bước lên đồi kia kìa.Nơi đó quân thù đóng đinh Jêsus! Chúa mang hình thay cho tôi với anh.</vt:lpstr>
      <vt:lpstr>Anh, anh, anh ơi! Kìa thân Chúa trên đồiHuyết Chúa thấm ướt đồi Gô-gô-tha</vt:lpstr>
      <vt:lpstr>Xin Cha Ngài tha thứ cho con, con được ơn cứu. Xin Jêsus yêu dấu vô  tâm hồn con đây.</vt:lpstr>
      <vt:lpstr>2. Này anh có hay nơi đồi Gô-tha Họ treo Jêsus để bia là Vua.Họ cho  lính canh như là tên cướp.</vt:lpstr>
      <vt:lpstr>Ngài không tiếng than khẩn xin cùng Cha Này Cha Thánh ôi!  Cầu xin Chúa Cha</vt:lpstr>
      <vt:lpstr>Tha thứ người đã giết con trên đồi!Họ không biết chi hỡi Vua thượng thiên! Anh, kìa anh ơi!</vt:lpstr>
      <vt:lpstr>Jêsus tắt hơi rồi!Lính gác thánh giá giáo đâm vào hông Ngài. Ôi Chúa sao chịu đớn đau vô cùng.</vt:lpstr>
      <vt:lpstr>Bởi tôi Ngài mang đau thương thế kiaAnh, anh, anh ơi! Còn chi sánh  thiên tình. Chúa muốn  cứu vớt tội cho anh đó.</vt:lpstr>
      <vt:lpstr>Xin Cha Ngài tha thứ cho tôi, anh được ơn cứu.  Xin Jêsus yêu dấu vô  tâm hồn con đây!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2018-11-08T08:34:06Z</dcterms:modified>
</cp:coreProperties>
</file>